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0"/>
  </p:notesMasterIdLst>
  <p:handoutMasterIdLst>
    <p:handoutMasterId r:id="rId71"/>
  </p:handoutMasterIdLst>
  <p:sldIdLst>
    <p:sldId id="259" r:id="rId2"/>
    <p:sldId id="800" r:id="rId3"/>
    <p:sldId id="869" r:id="rId4"/>
    <p:sldId id="682" r:id="rId5"/>
    <p:sldId id="803" r:id="rId6"/>
    <p:sldId id="804" r:id="rId7"/>
    <p:sldId id="680" r:id="rId8"/>
    <p:sldId id="684" r:id="rId9"/>
    <p:sldId id="807" r:id="rId10"/>
    <p:sldId id="678" r:id="rId11"/>
    <p:sldId id="683" r:id="rId12"/>
    <p:sldId id="704" r:id="rId13"/>
    <p:sldId id="739" r:id="rId14"/>
    <p:sldId id="700" r:id="rId15"/>
    <p:sldId id="666" r:id="rId16"/>
    <p:sldId id="701" r:id="rId17"/>
    <p:sldId id="862" r:id="rId18"/>
    <p:sldId id="667" r:id="rId19"/>
    <p:sldId id="705" r:id="rId20"/>
    <p:sldId id="861" r:id="rId21"/>
    <p:sldId id="825" r:id="rId22"/>
    <p:sldId id="768" r:id="rId23"/>
    <p:sldId id="689" r:id="rId24"/>
    <p:sldId id="690" r:id="rId25"/>
    <p:sldId id="696" r:id="rId26"/>
    <p:sldId id="692" r:id="rId27"/>
    <p:sldId id="697" r:id="rId28"/>
    <p:sldId id="815" r:id="rId29"/>
    <p:sldId id="816" r:id="rId30"/>
    <p:sldId id="808" r:id="rId31"/>
    <p:sldId id="870" r:id="rId32"/>
    <p:sldId id="822" r:id="rId33"/>
    <p:sldId id="809" r:id="rId34"/>
    <p:sldId id="811" r:id="rId35"/>
    <p:sldId id="792" r:id="rId36"/>
    <p:sldId id="823" r:id="rId37"/>
    <p:sldId id="810" r:id="rId38"/>
    <p:sldId id="812" r:id="rId39"/>
    <p:sldId id="814" r:id="rId40"/>
    <p:sldId id="710" r:id="rId41"/>
    <p:sldId id="746" r:id="rId42"/>
    <p:sldId id="874" r:id="rId43"/>
    <p:sldId id="875" r:id="rId44"/>
    <p:sldId id="876" r:id="rId45"/>
    <p:sldId id="796" r:id="rId46"/>
    <p:sldId id="871" r:id="rId47"/>
    <p:sldId id="872" r:id="rId48"/>
    <p:sldId id="857" r:id="rId49"/>
    <p:sldId id="820" r:id="rId50"/>
    <p:sldId id="863" r:id="rId51"/>
    <p:sldId id="830" r:id="rId52"/>
    <p:sldId id="831" r:id="rId53"/>
    <p:sldId id="842" r:id="rId54"/>
    <p:sldId id="846" r:id="rId55"/>
    <p:sldId id="843" r:id="rId56"/>
    <p:sldId id="833" r:id="rId57"/>
    <p:sldId id="715" r:id="rId58"/>
    <p:sldId id="741" r:id="rId59"/>
    <p:sldId id="747" r:id="rId60"/>
    <p:sldId id="844" r:id="rId61"/>
    <p:sldId id="845" r:id="rId62"/>
    <p:sldId id="864" r:id="rId63"/>
    <p:sldId id="847" r:id="rId64"/>
    <p:sldId id="841" r:id="rId65"/>
    <p:sldId id="775" r:id="rId66"/>
    <p:sldId id="859" r:id="rId67"/>
    <p:sldId id="790" r:id="rId68"/>
    <p:sldId id="865" r:id="rId69"/>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diguer" initials="y" lastIdx="8" clrIdx="0"/>
  <p:cmAuthor id="1" name="Guerrero, Yadira" initials="G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FF"/>
    <a:srgbClr val="0000FF"/>
    <a:srgbClr val="334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1" autoAdjust="0"/>
    <p:restoredTop sz="75610" autoAdjust="0"/>
  </p:normalViewPr>
  <p:slideViewPr>
    <p:cSldViewPr>
      <p:cViewPr>
        <p:scale>
          <a:sx n="50" d="100"/>
          <a:sy n="50" d="100"/>
        </p:scale>
        <p:origin x="-1666" y="-39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50" d="100"/>
        <a:sy n="50" d="100"/>
      </p:scale>
      <p:origin x="0" y="6955"/>
    </p:cViewPr>
  </p:sorterViewPr>
  <p:notesViewPr>
    <p:cSldViewPr>
      <p:cViewPr>
        <p:scale>
          <a:sx n="100" d="100"/>
          <a:sy n="100" d="100"/>
        </p:scale>
        <p:origin x="-816" y="792"/>
      </p:cViewPr>
      <p:guideLst>
        <p:guide orient="horz" pos="2905"/>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ata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60EC1-401C-4EB4-9A14-5982A69FEA63}" type="doc">
      <dgm:prSet loTypeId="urn:microsoft.com/office/officeart/2005/8/layout/gear1" loCatId="process" qsTypeId="urn:microsoft.com/office/officeart/2005/8/quickstyle/3d1" qsCatId="3D" csTypeId="urn:microsoft.com/office/officeart/2005/8/colors/colorful5" csCatId="colorful" phldr="1"/>
      <dgm:spPr/>
      <dgm:t>
        <a:bodyPr/>
        <a:lstStyle/>
        <a:p>
          <a:endParaRPr lang="en-US"/>
        </a:p>
      </dgm:t>
    </dgm:pt>
    <dgm:pt modelId="{8CFB97AA-F63A-484C-B6A5-D45ABECEFB81}">
      <dgm:prSet phldrT="[Text]"/>
      <dgm:spPr/>
      <dgm:t>
        <a:bodyPr/>
        <a:lstStyle/>
        <a:p>
          <a:r>
            <a:rPr lang="en-US" b="1" dirty="0" smtClean="0"/>
            <a:t>Human Capital Framework</a:t>
          </a:r>
          <a:endParaRPr lang="en-US" b="1" dirty="0"/>
        </a:p>
      </dgm:t>
    </dgm:pt>
    <dgm:pt modelId="{851C183D-3F1C-4A47-A206-F299C73CC25B}" type="parTrans" cxnId="{0B94CEF4-17D9-48F9-B06D-8E1035B2CE06}">
      <dgm:prSet/>
      <dgm:spPr/>
      <dgm:t>
        <a:bodyPr/>
        <a:lstStyle/>
        <a:p>
          <a:endParaRPr lang="en-US"/>
        </a:p>
      </dgm:t>
    </dgm:pt>
    <dgm:pt modelId="{6DE8E058-4F99-4AF6-A0CE-2DA8CDB6148B}" type="sibTrans" cxnId="{0B94CEF4-17D9-48F9-B06D-8E1035B2CE06}">
      <dgm:prSet/>
      <dgm:spPr/>
      <dgm:t>
        <a:bodyPr/>
        <a:lstStyle/>
        <a:p>
          <a:endParaRPr lang="en-US"/>
        </a:p>
      </dgm:t>
    </dgm:pt>
    <dgm:pt modelId="{CC111928-AA0B-4048-92A9-AE8D83C3F8E2}">
      <dgm:prSet phldrT="[Text]" custT="1"/>
      <dgm:spPr>
        <a:noFill/>
      </dgm:spPr>
      <dgm:t>
        <a:bodyPr/>
        <a:lstStyle/>
        <a:p>
          <a:r>
            <a:rPr lang="en-US" sz="1600" b="1" dirty="0" smtClean="0">
              <a:solidFill>
                <a:srgbClr val="FF0000"/>
              </a:solidFill>
            </a:rPr>
            <a:t>Talent  Management</a:t>
          </a:r>
          <a:endParaRPr lang="en-US" sz="1600" b="1" dirty="0">
            <a:solidFill>
              <a:srgbClr val="FF0000"/>
            </a:solidFill>
          </a:endParaRPr>
        </a:p>
      </dgm:t>
    </dgm:pt>
    <dgm:pt modelId="{95C4A0A1-E5AE-47B2-BC0C-3E52CCC1B361}" type="parTrans" cxnId="{B2966FC5-87EC-4D50-B1AD-297E782BD6E5}">
      <dgm:prSet/>
      <dgm:spPr/>
      <dgm:t>
        <a:bodyPr/>
        <a:lstStyle/>
        <a:p>
          <a:endParaRPr lang="en-US"/>
        </a:p>
      </dgm:t>
    </dgm:pt>
    <dgm:pt modelId="{73242801-2D0E-4E95-A009-8EAD151F62B1}" type="sibTrans" cxnId="{B2966FC5-87EC-4D50-B1AD-297E782BD6E5}">
      <dgm:prSet/>
      <dgm:spPr/>
      <dgm:t>
        <a:bodyPr/>
        <a:lstStyle/>
        <a:p>
          <a:endParaRPr lang="en-US"/>
        </a:p>
      </dgm:t>
    </dgm:pt>
    <dgm:pt modelId="{AECE5155-4524-444E-98B6-421DBBF0B7BB}">
      <dgm:prSet phldrT="[Text]"/>
      <dgm:spPr/>
      <dgm:t>
        <a:bodyPr/>
        <a:lstStyle/>
        <a:p>
          <a:r>
            <a:rPr lang="en-US" b="1" dirty="0" smtClean="0"/>
            <a:t>Strategies/</a:t>
          </a:r>
        </a:p>
        <a:p>
          <a:r>
            <a:rPr lang="en-US" b="1" dirty="0" smtClean="0"/>
            <a:t>Programs</a:t>
          </a:r>
        </a:p>
        <a:p>
          <a:r>
            <a:rPr lang="en-US" b="1" dirty="0" smtClean="0"/>
            <a:t>Goals</a:t>
          </a:r>
          <a:endParaRPr lang="en-US" b="1" dirty="0"/>
        </a:p>
      </dgm:t>
    </dgm:pt>
    <dgm:pt modelId="{253BB6A5-A32D-44A5-8BD0-1DC325C3E8C3}" type="parTrans" cxnId="{525CA2CC-484C-446E-A390-261368F9C432}">
      <dgm:prSet/>
      <dgm:spPr/>
      <dgm:t>
        <a:bodyPr/>
        <a:lstStyle/>
        <a:p>
          <a:endParaRPr lang="en-US"/>
        </a:p>
      </dgm:t>
    </dgm:pt>
    <dgm:pt modelId="{B64F7A27-F4B4-47EA-9EAD-58CC700651D5}" type="sibTrans" cxnId="{525CA2CC-484C-446E-A390-261368F9C432}">
      <dgm:prSet/>
      <dgm:spPr/>
      <dgm:t>
        <a:bodyPr/>
        <a:lstStyle/>
        <a:p>
          <a:endParaRPr lang="en-US"/>
        </a:p>
      </dgm:t>
    </dgm:pt>
    <dgm:pt modelId="{2647810A-8641-4EF6-B877-4341AE4A21E5}">
      <dgm:prSet phldrT="[Text]" custT="1"/>
      <dgm:spPr>
        <a:noFill/>
      </dgm:spPr>
      <dgm:t>
        <a:bodyPr/>
        <a:lstStyle/>
        <a:p>
          <a:r>
            <a:rPr lang="en-US" sz="1600" b="0" dirty="0" smtClean="0">
              <a:solidFill>
                <a:srgbClr val="FF0000"/>
              </a:solidFill>
            </a:rPr>
            <a:t>Workforce Planning</a:t>
          </a:r>
          <a:endParaRPr lang="en-US" sz="1600" b="0" dirty="0">
            <a:solidFill>
              <a:srgbClr val="FF0000"/>
            </a:solidFill>
          </a:endParaRPr>
        </a:p>
      </dgm:t>
    </dgm:pt>
    <dgm:pt modelId="{177214F5-C14C-4E06-A472-E0C4F543572B}" type="parTrans" cxnId="{8829E8ED-BB48-441C-97BB-F69FD24C9D0C}">
      <dgm:prSet/>
      <dgm:spPr/>
      <dgm:t>
        <a:bodyPr/>
        <a:lstStyle/>
        <a:p>
          <a:endParaRPr lang="en-US"/>
        </a:p>
      </dgm:t>
    </dgm:pt>
    <dgm:pt modelId="{9DCB3AF8-0DC3-4037-BF12-CA6D0EA90C5D}" type="sibTrans" cxnId="{8829E8ED-BB48-441C-97BB-F69FD24C9D0C}">
      <dgm:prSet/>
      <dgm:spPr/>
      <dgm:t>
        <a:bodyPr/>
        <a:lstStyle/>
        <a:p>
          <a:endParaRPr lang="en-US"/>
        </a:p>
      </dgm:t>
    </dgm:pt>
    <dgm:pt modelId="{4B6EB8CA-A9A5-494E-AD62-EDA0394F933A}">
      <dgm:prSet phldrT="[Text]"/>
      <dgm:spPr/>
      <dgm:t>
        <a:bodyPr/>
        <a:lstStyle/>
        <a:p>
          <a:r>
            <a:rPr lang="en-US" b="1" dirty="0" smtClean="0"/>
            <a:t>Activities</a:t>
          </a:r>
          <a:endParaRPr lang="en-US" b="1" dirty="0"/>
        </a:p>
      </dgm:t>
    </dgm:pt>
    <dgm:pt modelId="{2553F71E-4DED-413F-990E-23278B7B6D1E}" type="parTrans" cxnId="{55CE6E5F-5C79-4C92-B9D2-F7B0D80F1F06}">
      <dgm:prSet/>
      <dgm:spPr/>
      <dgm:t>
        <a:bodyPr/>
        <a:lstStyle/>
        <a:p>
          <a:endParaRPr lang="en-US"/>
        </a:p>
      </dgm:t>
    </dgm:pt>
    <dgm:pt modelId="{B05A37FB-3098-4A8C-98E1-4B6FA7ACF236}" type="sibTrans" cxnId="{55CE6E5F-5C79-4C92-B9D2-F7B0D80F1F06}">
      <dgm:prSet/>
      <dgm:spPr/>
      <dgm:t>
        <a:bodyPr/>
        <a:lstStyle/>
        <a:p>
          <a:endParaRPr lang="en-US"/>
        </a:p>
      </dgm:t>
    </dgm:pt>
    <dgm:pt modelId="{4A85AFA4-225F-417A-AB84-513D99930536}">
      <dgm:prSet phldrT="[Text]" custT="1"/>
      <dgm:spPr>
        <a:noFill/>
      </dgm:spPr>
      <dgm:t>
        <a:bodyPr/>
        <a:lstStyle/>
        <a:p>
          <a:r>
            <a:rPr lang="en-US" sz="1600" b="1" dirty="0" smtClean="0">
              <a:solidFill>
                <a:srgbClr val="0033CC"/>
              </a:solidFill>
            </a:rPr>
            <a:t>Leadership Development Programs</a:t>
          </a:r>
          <a:endParaRPr lang="en-US" sz="1600" b="1" dirty="0">
            <a:solidFill>
              <a:srgbClr val="0033CC"/>
            </a:solidFill>
          </a:endParaRPr>
        </a:p>
      </dgm:t>
    </dgm:pt>
    <dgm:pt modelId="{7182E31F-8811-4279-9B1E-51A1FCFD5A7F}" type="parTrans" cxnId="{7E11DE88-FB78-4110-8529-391A81B13FA4}">
      <dgm:prSet/>
      <dgm:spPr/>
      <dgm:t>
        <a:bodyPr/>
        <a:lstStyle/>
        <a:p>
          <a:endParaRPr lang="en-US"/>
        </a:p>
      </dgm:t>
    </dgm:pt>
    <dgm:pt modelId="{A5037265-57AF-47B3-B08F-25BC284E1E47}" type="sibTrans" cxnId="{7E11DE88-FB78-4110-8529-391A81B13FA4}">
      <dgm:prSet/>
      <dgm:spPr/>
      <dgm:t>
        <a:bodyPr/>
        <a:lstStyle/>
        <a:p>
          <a:endParaRPr lang="en-US"/>
        </a:p>
      </dgm:t>
    </dgm:pt>
    <dgm:pt modelId="{58FA33F2-FDE8-42AF-835C-3144255D6CED}">
      <dgm:prSet phldrT="[Text]" custT="1"/>
      <dgm:spPr>
        <a:noFill/>
      </dgm:spPr>
      <dgm:t>
        <a:bodyPr/>
        <a:lstStyle/>
        <a:p>
          <a:r>
            <a:rPr lang="en-US" sz="1600" b="0" dirty="0" smtClean="0">
              <a:solidFill>
                <a:srgbClr val="FF0000"/>
              </a:solidFill>
            </a:rPr>
            <a:t>Employee Development</a:t>
          </a:r>
          <a:endParaRPr lang="en-US" sz="1600" b="0" dirty="0">
            <a:solidFill>
              <a:srgbClr val="FF0000"/>
            </a:solidFill>
          </a:endParaRPr>
        </a:p>
      </dgm:t>
    </dgm:pt>
    <dgm:pt modelId="{61916DCA-65FD-4DA6-815D-2DE4F6ABC322}" type="parTrans" cxnId="{841CC152-E2A5-405C-A9F4-D051D570E323}">
      <dgm:prSet/>
      <dgm:spPr/>
      <dgm:t>
        <a:bodyPr/>
        <a:lstStyle/>
        <a:p>
          <a:endParaRPr lang="en-US"/>
        </a:p>
      </dgm:t>
    </dgm:pt>
    <dgm:pt modelId="{1F9067CB-3EC2-4B86-95D3-7FBC2EA9A72A}" type="sibTrans" cxnId="{841CC152-E2A5-405C-A9F4-D051D570E323}">
      <dgm:prSet/>
      <dgm:spPr/>
      <dgm:t>
        <a:bodyPr/>
        <a:lstStyle/>
        <a:p>
          <a:endParaRPr lang="en-US"/>
        </a:p>
      </dgm:t>
    </dgm:pt>
    <dgm:pt modelId="{5FE15F84-E4ED-42A7-BEB8-8F509086216E}">
      <dgm:prSet phldrT="[Text]"/>
      <dgm:spPr>
        <a:noFill/>
      </dgm:spPr>
      <dgm:t>
        <a:bodyPr/>
        <a:lstStyle/>
        <a:p>
          <a:endParaRPr lang="en-US" sz="1200" dirty="0"/>
        </a:p>
      </dgm:t>
    </dgm:pt>
    <dgm:pt modelId="{4D0E1F80-5253-4848-8113-6EDFE2EF8E21}" type="parTrans" cxnId="{4E8D0A7E-EB5B-486F-9BBD-26BEBE98C0DC}">
      <dgm:prSet/>
      <dgm:spPr/>
      <dgm:t>
        <a:bodyPr/>
        <a:lstStyle/>
        <a:p>
          <a:endParaRPr lang="en-US"/>
        </a:p>
      </dgm:t>
    </dgm:pt>
    <dgm:pt modelId="{E868571A-2328-4345-9268-6B9538D589D3}" type="sibTrans" cxnId="{4E8D0A7E-EB5B-486F-9BBD-26BEBE98C0DC}">
      <dgm:prSet/>
      <dgm:spPr/>
      <dgm:t>
        <a:bodyPr/>
        <a:lstStyle/>
        <a:p>
          <a:endParaRPr lang="en-US"/>
        </a:p>
      </dgm:t>
    </dgm:pt>
    <dgm:pt modelId="{06CAAB8F-9137-4D8E-AEA0-E46A1A316899}">
      <dgm:prSet phldrT="[Text]"/>
      <dgm:spPr>
        <a:noFill/>
      </dgm:spPr>
      <dgm:t>
        <a:bodyPr/>
        <a:lstStyle/>
        <a:p>
          <a:endParaRPr lang="en-US" sz="1200" dirty="0"/>
        </a:p>
      </dgm:t>
    </dgm:pt>
    <dgm:pt modelId="{4B39CF3B-C533-42E2-911D-E88BE25E2803}" type="parTrans" cxnId="{5E8771C3-471A-4D19-9A38-8258F2F7601D}">
      <dgm:prSet/>
      <dgm:spPr/>
      <dgm:t>
        <a:bodyPr/>
        <a:lstStyle/>
        <a:p>
          <a:endParaRPr lang="en-US"/>
        </a:p>
      </dgm:t>
    </dgm:pt>
    <dgm:pt modelId="{3A9E6887-6ACE-4EA6-B6E8-F7FB69616B8F}" type="sibTrans" cxnId="{5E8771C3-471A-4D19-9A38-8258F2F7601D}">
      <dgm:prSet/>
      <dgm:spPr/>
      <dgm:t>
        <a:bodyPr/>
        <a:lstStyle/>
        <a:p>
          <a:endParaRPr lang="en-US"/>
        </a:p>
      </dgm:t>
    </dgm:pt>
    <dgm:pt modelId="{66CA4E52-433D-43D1-A142-EAC2209EAE43}">
      <dgm:prSet phldrT="[Text]" custT="1"/>
      <dgm:spPr>
        <a:noFill/>
      </dgm:spPr>
      <dgm:t>
        <a:bodyPr/>
        <a:lstStyle/>
        <a:p>
          <a:r>
            <a:rPr lang="en-US" sz="1600" dirty="0" smtClean="0"/>
            <a:t>Strategic Planning &amp; Alignment</a:t>
          </a:r>
          <a:endParaRPr lang="en-US" sz="1600" dirty="0"/>
        </a:p>
      </dgm:t>
    </dgm:pt>
    <dgm:pt modelId="{8D1B6823-4BA4-40F4-94A7-EDC127E40980}" type="parTrans" cxnId="{3928704E-2654-4BC6-B8EA-9221950B1A66}">
      <dgm:prSet/>
      <dgm:spPr/>
      <dgm:t>
        <a:bodyPr/>
        <a:lstStyle/>
        <a:p>
          <a:endParaRPr lang="en-US"/>
        </a:p>
      </dgm:t>
    </dgm:pt>
    <dgm:pt modelId="{193B1742-1F00-487B-B33D-F691BF00925E}" type="sibTrans" cxnId="{3928704E-2654-4BC6-B8EA-9221950B1A66}">
      <dgm:prSet/>
      <dgm:spPr/>
      <dgm:t>
        <a:bodyPr/>
        <a:lstStyle/>
        <a:p>
          <a:endParaRPr lang="en-US"/>
        </a:p>
      </dgm:t>
    </dgm:pt>
    <dgm:pt modelId="{7BFC2C31-72BA-4655-A68E-4FE3CF6FD8A4}">
      <dgm:prSet phldrT="[Text]" custT="1"/>
      <dgm:spPr>
        <a:noFill/>
      </dgm:spPr>
      <dgm:t>
        <a:bodyPr/>
        <a:lstStyle/>
        <a:p>
          <a:r>
            <a:rPr lang="en-US" sz="1600" b="1" dirty="0" smtClean="0">
              <a:solidFill>
                <a:schemeClr val="tx1"/>
              </a:solidFill>
            </a:rPr>
            <a:t>Evaluation</a:t>
          </a:r>
          <a:endParaRPr lang="en-US" sz="1600" b="1" dirty="0">
            <a:solidFill>
              <a:schemeClr val="tx1"/>
            </a:solidFill>
          </a:endParaRPr>
        </a:p>
      </dgm:t>
    </dgm:pt>
    <dgm:pt modelId="{4C92E6A6-DC12-4651-B6CD-40538A9814FD}" type="parTrans" cxnId="{4017515F-D794-48BC-97C7-05C0171E321D}">
      <dgm:prSet/>
      <dgm:spPr/>
      <dgm:t>
        <a:bodyPr/>
        <a:lstStyle/>
        <a:p>
          <a:endParaRPr lang="en-US"/>
        </a:p>
      </dgm:t>
    </dgm:pt>
    <dgm:pt modelId="{6C82816F-3439-4351-A093-F1F0988F9AD2}" type="sibTrans" cxnId="{4017515F-D794-48BC-97C7-05C0171E321D}">
      <dgm:prSet/>
      <dgm:spPr/>
      <dgm:t>
        <a:bodyPr/>
        <a:lstStyle/>
        <a:p>
          <a:endParaRPr lang="en-US"/>
        </a:p>
      </dgm:t>
    </dgm:pt>
    <dgm:pt modelId="{B3AF966F-44FE-4F2F-BF12-A1CF1945E1A3}">
      <dgm:prSet phldrT="[Text]"/>
      <dgm:spPr>
        <a:noFill/>
      </dgm:spPr>
      <dgm:t>
        <a:bodyPr/>
        <a:lstStyle/>
        <a:p>
          <a:endParaRPr lang="en-US" sz="1100" dirty="0"/>
        </a:p>
      </dgm:t>
    </dgm:pt>
    <dgm:pt modelId="{8BB82A26-A5FC-411C-A4C1-BF9AC5ACB713}" type="parTrans" cxnId="{A3F0965E-D98F-4129-9F99-5019C7FA39CB}">
      <dgm:prSet/>
      <dgm:spPr/>
      <dgm:t>
        <a:bodyPr/>
        <a:lstStyle/>
        <a:p>
          <a:endParaRPr lang="en-US"/>
        </a:p>
      </dgm:t>
    </dgm:pt>
    <dgm:pt modelId="{695CE78A-E422-4D20-97BE-3C81B4A25163}" type="sibTrans" cxnId="{A3F0965E-D98F-4129-9F99-5019C7FA39CB}">
      <dgm:prSet/>
      <dgm:spPr/>
      <dgm:t>
        <a:bodyPr/>
        <a:lstStyle/>
        <a:p>
          <a:endParaRPr lang="en-US"/>
        </a:p>
      </dgm:t>
    </dgm:pt>
    <dgm:pt modelId="{3A0BF2AA-F6C0-4B0E-A6A6-08467973163E}">
      <dgm:prSet phldrT="[Text]" custT="1"/>
      <dgm:spPr>
        <a:noFill/>
      </dgm:spPr>
      <dgm:t>
        <a:bodyPr/>
        <a:lstStyle/>
        <a:p>
          <a:endParaRPr lang="en-US" sz="1600" dirty="0"/>
        </a:p>
      </dgm:t>
    </dgm:pt>
    <dgm:pt modelId="{93C40087-4434-499E-91DA-34DFEF5E93B4}" type="parTrans" cxnId="{25B88819-2498-4DC4-B140-AA65778A7F58}">
      <dgm:prSet/>
      <dgm:spPr/>
      <dgm:t>
        <a:bodyPr/>
        <a:lstStyle/>
        <a:p>
          <a:endParaRPr lang="en-US"/>
        </a:p>
      </dgm:t>
    </dgm:pt>
    <dgm:pt modelId="{8F316B71-92E3-4319-BA1D-A409BE1A638C}" type="sibTrans" cxnId="{25B88819-2498-4DC4-B140-AA65778A7F58}">
      <dgm:prSet/>
      <dgm:spPr/>
      <dgm:t>
        <a:bodyPr/>
        <a:lstStyle/>
        <a:p>
          <a:endParaRPr lang="en-US"/>
        </a:p>
      </dgm:t>
    </dgm:pt>
    <dgm:pt modelId="{F212051B-EEEB-4CE4-BEA7-EFDF2D952EE1}">
      <dgm:prSet phldrT="[Text]" custT="1"/>
      <dgm:spPr>
        <a:noFill/>
      </dgm:spPr>
      <dgm:t>
        <a:bodyPr/>
        <a:lstStyle/>
        <a:p>
          <a:r>
            <a:rPr lang="en-US" sz="1600" b="0" dirty="0" smtClean="0">
              <a:solidFill>
                <a:srgbClr val="FF0000"/>
              </a:solidFill>
            </a:rPr>
            <a:t>Recruitment &amp; Outreach</a:t>
          </a:r>
          <a:endParaRPr lang="en-US" sz="1600" b="0" dirty="0">
            <a:solidFill>
              <a:srgbClr val="FF0000"/>
            </a:solidFill>
          </a:endParaRPr>
        </a:p>
      </dgm:t>
    </dgm:pt>
    <dgm:pt modelId="{883E20B2-45B5-427E-B1DB-48291FA12C92}" type="parTrans" cxnId="{767E5D3C-5F4A-4156-ABB8-D041F714CF4E}">
      <dgm:prSet/>
      <dgm:spPr/>
      <dgm:t>
        <a:bodyPr/>
        <a:lstStyle/>
        <a:p>
          <a:endParaRPr lang="en-US"/>
        </a:p>
      </dgm:t>
    </dgm:pt>
    <dgm:pt modelId="{9D84B3FC-7EA9-4670-B771-8CA974855250}" type="sibTrans" cxnId="{767E5D3C-5F4A-4156-ABB8-D041F714CF4E}">
      <dgm:prSet/>
      <dgm:spPr/>
      <dgm:t>
        <a:bodyPr/>
        <a:lstStyle/>
        <a:p>
          <a:endParaRPr lang="en-US"/>
        </a:p>
      </dgm:t>
    </dgm:pt>
    <dgm:pt modelId="{B2EC063F-64A2-4774-AD30-BB5AF8880274}">
      <dgm:prSet phldrT="[Text]" custT="1"/>
      <dgm:spPr>
        <a:noFill/>
      </dgm:spPr>
      <dgm:t>
        <a:bodyPr/>
        <a:lstStyle/>
        <a:p>
          <a:r>
            <a:rPr lang="en-US" sz="1600" b="0" dirty="0" smtClean="0"/>
            <a:t>Performance Management</a:t>
          </a:r>
          <a:endParaRPr lang="en-US" sz="1600" b="0" dirty="0"/>
        </a:p>
      </dgm:t>
    </dgm:pt>
    <dgm:pt modelId="{F216D69C-C75D-43A0-9BFC-804C54D6FFFC}" type="parTrans" cxnId="{EE76EE06-6750-44FC-B90E-2291CDFA4D94}">
      <dgm:prSet/>
      <dgm:spPr/>
      <dgm:t>
        <a:bodyPr/>
        <a:lstStyle/>
        <a:p>
          <a:endParaRPr lang="en-US"/>
        </a:p>
      </dgm:t>
    </dgm:pt>
    <dgm:pt modelId="{021BD9B6-252B-4948-A3F7-98FFBDEE4A64}" type="sibTrans" cxnId="{EE76EE06-6750-44FC-B90E-2291CDFA4D94}">
      <dgm:prSet/>
      <dgm:spPr/>
      <dgm:t>
        <a:bodyPr/>
        <a:lstStyle/>
        <a:p>
          <a:endParaRPr lang="en-US"/>
        </a:p>
      </dgm:t>
    </dgm:pt>
    <dgm:pt modelId="{B5A10C5F-E0F2-46FA-9843-A16B75BBF198}">
      <dgm:prSet phldrT="[Text]" custT="1"/>
      <dgm:spPr>
        <a:noFill/>
      </dgm:spPr>
      <dgm:t>
        <a:bodyPr/>
        <a:lstStyle/>
        <a:p>
          <a:endParaRPr lang="en-US" sz="1600" b="1" dirty="0">
            <a:solidFill>
              <a:srgbClr val="FF0000"/>
            </a:solidFill>
          </a:endParaRPr>
        </a:p>
      </dgm:t>
    </dgm:pt>
    <dgm:pt modelId="{32112901-D309-45AB-8EA3-D3CF3AE2EE20}" type="parTrans" cxnId="{9EDB8F05-9B26-495D-8547-F185BB7CD9A3}">
      <dgm:prSet/>
      <dgm:spPr/>
      <dgm:t>
        <a:bodyPr/>
        <a:lstStyle/>
        <a:p>
          <a:endParaRPr lang="en-US"/>
        </a:p>
      </dgm:t>
    </dgm:pt>
    <dgm:pt modelId="{33D4B110-5BC2-401F-81F0-5177C5C86141}" type="sibTrans" cxnId="{9EDB8F05-9B26-495D-8547-F185BB7CD9A3}">
      <dgm:prSet/>
      <dgm:spPr/>
      <dgm:t>
        <a:bodyPr/>
        <a:lstStyle/>
        <a:p>
          <a:endParaRPr lang="en-US"/>
        </a:p>
      </dgm:t>
    </dgm:pt>
    <dgm:pt modelId="{947AAEA7-D16F-4F43-8107-1DD16147F39B}">
      <dgm:prSet phldrT="[Text]" custT="1"/>
      <dgm:spPr>
        <a:noFill/>
      </dgm:spPr>
      <dgm:t>
        <a:bodyPr/>
        <a:lstStyle/>
        <a:p>
          <a:r>
            <a:rPr lang="en-US" sz="1600" b="1" dirty="0" smtClean="0">
              <a:solidFill>
                <a:srgbClr val="0033CC"/>
              </a:solidFill>
            </a:rPr>
            <a:t>Leadership Development</a:t>
          </a:r>
          <a:endParaRPr lang="en-US" sz="1600" b="1" dirty="0">
            <a:solidFill>
              <a:srgbClr val="0033CC"/>
            </a:solidFill>
          </a:endParaRPr>
        </a:p>
      </dgm:t>
    </dgm:pt>
    <dgm:pt modelId="{954BFFD4-349D-4737-AEF0-4F03DF636465}" type="parTrans" cxnId="{A1F0E1BB-8E81-49B0-80F0-3292115715C0}">
      <dgm:prSet/>
      <dgm:spPr/>
      <dgm:t>
        <a:bodyPr/>
        <a:lstStyle/>
        <a:p>
          <a:endParaRPr lang="en-US"/>
        </a:p>
      </dgm:t>
    </dgm:pt>
    <dgm:pt modelId="{74B1EB67-0C4E-4F69-875F-3D0542DC613D}" type="sibTrans" cxnId="{A1F0E1BB-8E81-49B0-80F0-3292115715C0}">
      <dgm:prSet/>
      <dgm:spPr/>
      <dgm:t>
        <a:bodyPr/>
        <a:lstStyle/>
        <a:p>
          <a:endParaRPr lang="en-US"/>
        </a:p>
      </dgm:t>
    </dgm:pt>
    <dgm:pt modelId="{3F2866CF-02E0-494E-9FFF-05661155830B}">
      <dgm:prSet phldrT="[Text]" custT="1"/>
      <dgm:spPr>
        <a:noFill/>
      </dgm:spPr>
      <dgm:t>
        <a:bodyPr/>
        <a:lstStyle/>
        <a:p>
          <a:r>
            <a:rPr lang="en-US" sz="1600" b="0" dirty="0" smtClean="0">
              <a:solidFill>
                <a:srgbClr val="FF0000"/>
              </a:solidFill>
            </a:rPr>
            <a:t>Retention</a:t>
          </a:r>
          <a:endParaRPr lang="en-US" sz="1600" b="0" dirty="0">
            <a:solidFill>
              <a:srgbClr val="FF0000"/>
            </a:solidFill>
          </a:endParaRPr>
        </a:p>
      </dgm:t>
    </dgm:pt>
    <dgm:pt modelId="{4635075A-B60D-445E-8A47-DBA098A0E220}" type="parTrans" cxnId="{E93918DD-54CD-4057-980C-ADAA01D3C258}">
      <dgm:prSet/>
      <dgm:spPr/>
      <dgm:t>
        <a:bodyPr/>
        <a:lstStyle/>
        <a:p>
          <a:endParaRPr lang="en-US"/>
        </a:p>
      </dgm:t>
    </dgm:pt>
    <dgm:pt modelId="{5C6F26BD-7F97-4A28-8D06-023C1B3484DE}" type="sibTrans" cxnId="{E93918DD-54CD-4057-980C-ADAA01D3C258}">
      <dgm:prSet/>
      <dgm:spPr/>
      <dgm:t>
        <a:bodyPr/>
        <a:lstStyle/>
        <a:p>
          <a:endParaRPr lang="en-US"/>
        </a:p>
      </dgm:t>
    </dgm:pt>
    <dgm:pt modelId="{CDD78866-9024-4623-A944-8ECCA5E3FABD}">
      <dgm:prSet phldrT="[Text]" custT="1"/>
      <dgm:spPr>
        <a:noFill/>
      </dgm:spPr>
      <dgm:t>
        <a:bodyPr/>
        <a:lstStyle/>
        <a:p>
          <a:r>
            <a:rPr lang="en-US" sz="1600" b="0" dirty="0" smtClean="0">
              <a:solidFill>
                <a:srgbClr val="FF0000"/>
              </a:solidFill>
            </a:rPr>
            <a:t>Knowledge Management</a:t>
          </a:r>
          <a:endParaRPr lang="en-US" sz="1600" b="0" dirty="0">
            <a:solidFill>
              <a:srgbClr val="FF0000"/>
            </a:solidFill>
          </a:endParaRPr>
        </a:p>
      </dgm:t>
    </dgm:pt>
    <dgm:pt modelId="{8FA329BE-9739-46E2-8DA9-156E1C919358}" type="parTrans" cxnId="{9C272C75-BD64-4D89-A157-926124C3179A}">
      <dgm:prSet/>
      <dgm:spPr/>
      <dgm:t>
        <a:bodyPr/>
        <a:lstStyle/>
        <a:p>
          <a:endParaRPr lang="en-US"/>
        </a:p>
      </dgm:t>
    </dgm:pt>
    <dgm:pt modelId="{DE3C2931-A82E-4842-AC93-B073049B3BF1}" type="sibTrans" cxnId="{9C272C75-BD64-4D89-A157-926124C3179A}">
      <dgm:prSet/>
      <dgm:spPr/>
      <dgm:t>
        <a:bodyPr/>
        <a:lstStyle/>
        <a:p>
          <a:endParaRPr lang="en-US"/>
        </a:p>
      </dgm:t>
    </dgm:pt>
    <dgm:pt modelId="{779AAB8C-7A06-4852-83D4-FC8E5300245D}">
      <dgm:prSet phldrT="[Text]" custT="1"/>
      <dgm:spPr>
        <a:noFill/>
      </dgm:spPr>
      <dgm:t>
        <a:bodyPr/>
        <a:lstStyle/>
        <a:p>
          <a:r>
            <a:rPr lang="en-US" sz="1600" b="0" dirty="0" smtClean="0">
              <a:solidFill>
                <a:srgbClr val="FF0000"/>
              </a:solidFill>
            </a:rPr>
            <a:t>Training</a:t>
          </a:r>
          <a:endParaRPr lang="en-US" sz="1600" b="0" dirty="0">
            <a:solidFill>
              <a:srgbClr val="FF0000"/>
            </a:solidFill>
          </a:endParaRPr>
        </a:p>
      </dgm:t>
    </dgm:pt>
    <dgm:pt modelId="{E241710A-B755-4380-8B8D-0B2C145408CD}" type="parTrans" cxnId="{9E46B00C-24E7-49BC-B365-98C704CE9B03}">
      <dgm:prSet/>
      <dgm:spPr/>
      <dgm:t>
        <a:bodyPr/>
        <a:lstStyle/>
        <a:p>
          <a:endParaRPr lang="en-US"/>
        </a:p>
      </dgm:t>
    </dgm:pt>
    <dgm:pt modelId="{E88A16AE-E66B-46A5-AA6D-E86F758837FF}" type="sibTrans" cxnId="{9E46B00C-24E7-49BC-B365-98C704CE9B03}">
      <dgm:prSet/>
      <dgm:spPr/>
      <dgm:t>
        <a:bodyPr/>
        <a:lstStyle/>
        <a:p>
          <a:endParaRPr lang="en-US"/>
        </a:p>
      </dgm:t>
    </dgm:pt>
    <dgm:pt modelId="{58DBD8B2-F5C5-4458-9007-0BBAA6A3A036}">
      <dgm:prSet phldrT="[Text]" custT="1"/>
      <dgm:spPr>
        <a:noFill/>
      </dgm:spPr>
      <dgm:t>
        <a:bodyPr/>
        <a:lstStyle/>
        <a:p>
          <a:r>
            <a:rPr lang="en-US" sz="1600" b="0" dirty="0" smtClean="0">
              <a:solidFill>
                <a:srgbClr val="FF0000"/>
              </a:solidFill>
            </a:rPr>
            <a:t>Coaching</a:t>
          </a:r>
          <a:endParaRPr lang="en-US" sz="1600" b="0" dirty="0">
            <a:solidFill>
              <a:srgbClr val="FF0000"/>
            </a:solidFill>
          </a:endParaRPr>
        </a:p>
      </dgm:t>
    </dgm:pt>
    <dgm:pt modelId="{6B1AC3E4-BCE6-4B37-B76A-E880AFE398A4}" type="parTrans" cxnId="{321200F9-8A54-4B40-AE3A-6E14DC3E2D15}">
      <dgm:prSet/>
      <dgm:spPr/>
      <dgm:t>
        <a:bodyPr/>
        <a:lstStyle/>
        <a:p>
          <a:endParaRPr lang="en-US"/>
        </a:p>
      </dgm:t>
    </dgm:pt>
    <dgm:pt modelId="{D666EB8B-0C37-4F8F-91DA-0D5DBC561212}" type="sibTrans" cxnId="{321200F9-8A54-4B40-AE3A-6E14DC3E2D15}">
      <dgm:prSet/>
      <dgm:spPr/>
      <dgm:t>
        <a:bodyPr/>
        <a:lstStyle/>
        <a:p>
          <a:endParaRPr lang="en-US"/>
        </a:p>
      </dgm:t>
    </dgm:pt>
    <dgm:pt modelId="{548650DB-4545-4CE5-9A21-830617F8917D}">
      <dgm:prSet phldrT="[Text]" custT="1"/>
      <dgm:spPr>
        <a:noFill/>
      </dgm:spPr>
      <dgm:t>
        <a:bodyPr/>
        <a:lstStyle/>
        <a:p>
          <a:r>
            <a:rPr lang="en-US" sz="1600" b="0" dirty="0" smtClean="0">
              <a:solidFill>
                <a:srgbClr val="FF0000"/>
              </a:solidFill>
            </a:rPr>
            <a:t>Mentoring</a:t>
          </a:r>
          <a:endParaRPr lang="en-US" sz="1600" b="0" dirty="0">
            <a:solidFill>
              <a:srgbClr val="FF0000"/>
            </a:solidFill>
          </a:endParaRPr>
        </a:p>
      </dgm:t>
    </dgm:pt>
    <dgm:pt modelId="{8A70E2A2-9EA1-482D-B127-E6C579608516}" type="parTrans" cxnId="{5181CC28-AC28-4AC1-919D-38DEC8F13FB9}">
      <dgm:prSet/>
      <dgm:spPr/>
      <dgm:t>
        <a:bodyPr/>
        <a:lstStyle/>
        <a:p>
          <a:endParaRPr lang="en-US"/>
        </a:p>
      </dgm:t>
    </dgm:pt>
    <dgm:pt modelId="{77A8CFF4-0581-414D-A689-2ADB25320160}" type="sibTrans" cxnId="{5181CC28-AC28-4AC1-919D-38DEC8F13FB9}">
      <dgm:prSet/>
      <dgm:spPr/>
      <dgm:t>
        <a:bodyPr/>
        <a:lstStyle/>
        <a:p>
          <a:endParaRPr lang="en-US"/>
        </a:p>
      </dgm:t>
    </dgm:pt>
    <dgm:pt modelId="{57FBE3DA-613C-4C66-A7F1-1A805554BF68}">
      <dgm:prSet phldrT="[Text]" custT="1"/>
      <dgm:spPr>
        <a:noFill/>
      </dgm:spPr>
      <dgm:t>
        <a:bodyPr/>
        <a:lstStyle/>
        <a:p>
          <a:r>
            <a:rPr lang="en-US" sz="1600" b="0" dirty="0" smtClean="0">
              <a:solidFill>
                <a:srgbClr val="FF0000"/>
              </a:solidFill>
            </a:rPr>
            <a:t>Rotations</a:t>
          </a:r>
          <a:endParaRPr lang="en-US" sz="1600" b="0" dirty="0">
            <a:solidFill>
              <a:srgbClr val="FF0000"/>
            </a:solidFill>
          </a:endParaRPr>
        </a:p>
      </dgm:t>
    </dgm:pt>
    <dgm:pt modelId="{FC8BF4BC-141F-40E4-B5A2-4BA1567A4F93}" type="parTrans" cxnId="{B2710F83-A9D6-4DE9-B6CA-5AD2DBA497A3}">
      <dgm:prSet/>
      <dgm:spPr/>
      <dgm:t>
        <a:bodyPr/>
        <a:lstStyle/>
        <a:p>
          <a:endParaRPr lang="en-US"/>
        </a:p>
      </dgm:t>
    </dgm:pt>
    <dgm:pt modelId="{4E5B35E7-3F27-45EC-946E-644B9EFE284C}" type="sibTrans" cxnId="{B2710F83-A9D6-4DE9-B6CA-5AD2DBA497A3}">
      <dgm:prSet/>
      <dgm:spPr/>
      <dgm:t>
        <a:bodyPr/>
        <a:lstStyle/>
        <a:p>
          <a:endParaRPr lang="en-US"/>
        </a:p>
      </dgm:t>
    </dgm:pt>
    <dgm:pt modelId="{72DAF6FA-58EA-46BD-921D-B5F239C9AAAB}" type="pres">
      <dgm:prSet presAssocID="{A3060EC1-401C-4EB4-9A14-5982A69FEA63}" presName="composite" presStyleCnt="0">
        <dgm:presLayoutVars>
          <dgm:chMax val="3"/>
          <dgm:animLvl val="lvl"/>
          <dgm:resizeHandles val="exact"/>
        </dgm:presLayoutVars>
      </dgm:prSet>
      <dgm:spPr/>
      <dgm:t>
        <a:bodyPr/>
        <a:lstStyle/>
        <a:p>
          <a:endParaRPr lang="en-US"/>
        </a:p>
      </dgm:t>
    </dgm:pt>
    <dgm:pt modelId="{E560533E-077E-49D9-ADD5-631EDE1FAF0C}" type="pres">
      <dgm:prSet presAssocID="{8CFB97AA-F63A-484C-B6A5-D45ABECEFB81}" presName="gear1" presStyleLbl="node1" presStyleIdx="0" presStyleCnt="3">
        <dgm:presLayoutVars>
          <dgm:chMax val="1"/>
          <dgm:bulletEnabled val="1"/>
        </dgm:presLayoutVars>
      </dgm:prSet>
      <dgm:spPr/>
      <dgm:t>
        <a:bodyPr/>
        <a:lstStyle/>
        <a:p>
          <a:endParaRPr lang="en-US"/>
        </a:p>
      </dgm:t>
    </dgm:pt>
    <dgm:pt modelId="{37FEF06E-1EE4-4CB8-8731-C08F46E20097}" type="pres">
      <dgm:prSet presAssocID="{8CFB97AA-F63A-484C-B6A5-D45ABECEFB81}" presName="gear1srcNode" presStyleLbl="node1" presStyleIdx="0" presStyleCnt="3"/>
      <dgm:spPr/>
      <dgm:t>
        <a:bodyPr/>
        <a:lstStyle/>
        <a:p>
          <a:endParaRPr lang="en-US"/>
        </a:p>
      </dgm:t>
    </dgm:pt>
    <dgm:pt modelId="{F9E3D3A8-096C-4B75-B193-15780B023F89}" type="pres">
      <dgm:prSet presAssocID="{8CFB97AA-F63A-484C-B6A5-D45ABECEFB81}" presName="gear1dstNode" presStyleLbl="node1" presStyleIdx="0" presStyleCnt="3"/>
      <dgm:spPr/>
      <dgm:t>
        <a:bodyPr/>
        <a:lstStyle/>
        <a:p>
          <a:endParaRPr lang="en-US"/>
        </a:p>
      </dgm:t>
    </dgm:pt>
    <dgm:pt modelId="{8AE2A1AB-8C50-4F1C-B0D2-1A947E8826CC}" type="pres">
      <dgm:prSet presAssocID="{8CFB97AA-F63A-484C-B6A5-D45ABECEFB81}" presName="gear1ch" presStyleLbl="fgAcc1" presStyleIdx="0" presStyleCnt="3" custScaleX="183832" custScaleY="112510" custLinFactNeighborX="-6531" custLinFactNeighborY="-5820">
        <dgm:presLayoutVars>
          <dgm:chMax val="0"/>
          <dgm:bulletEnabled val="1"/>
        </dgm:presLayoutVars>
      </dgm:prSet>
      <dgm:spPr/>
      <dgm:t>
        <a:bodyPr/>
        <a:lstStyle/>
        <a:p>
          <a:endParaRPr lang="en-US"/>
        </a:p>
      </dgm:t>
    </dgm:pt>
    <dgm:pt modelId="{9C7A719C-31C3-4109-B599-E5ABF179D2C7}" type="pres">
      <dgm:prSet presAssocID="{AECE5155-4524-444E-98B6-421DBBF0B7BB}" presName="gear2" presStyleLbl="node1" presStyleIdx="1" presStyleCnt="3">
        <dgm:presLayoutVars>
          <dgm:chMax val="1"/>
          <dgm:bulletEnabled val="1"/>
        </dgm:presLayoutVars>
      </dgm:prSet>
      <dgm:spPr/>
      <dgm:t>
        <a:bodyPr/>
        <a:lstStyle/>
        <a:p>
          <a:endParaRPr lang="en-US"/>
        </a:p>
      </dgm:t>
    </dgm:pt>
    <dgm:pt modelId="{E66E70E8-10B2-4B2A-8BCE-9197CB9E7CC5}" type="pres">
      <dgm:prSet presAssocID="{AECE5155-4524-444E-98B6-421DBBF0B7BB}" presName="gear2srcNode" presStyleLbl="node1" presStyleIdx="1" presStyleCnt="3"/>
      <dgm:spPr/>
      <dgm:t>
        <a:bodyPr/>
        <a:lstStyle/>
        <a:p>
          <a:endParaRPr lang="en-US"/>
        </a:p>
      </dgm:t>
    </dgm:pt>
    <dgm:pt modelId="{6EE4369D-CFCF-43E3-A9BB-9214D1DA3564}" type="pres">
      <dgm:prSet presAssocID="{AECE5155-4524-444E-98B6-421DBBF0B7BB}" presName="gear2dstNode" presStyleLbl="node1" presStyleIdx="1" presStyleCnt="3"/>
      <dgm:spPr/>
      <dgm:t>
        <a:bodyPr/>
        <a:lstStyle/>
        <a:p>
          <a:endParaRPr lang="en-US"/>
        </a:p>
      </dgm:t>
    </dgm:pt>
    <dgm:pt modelId="{2E34F277-3BB1-4B4E-9720-4F640F957943}" type="pres">
      <dgm:prSet presAssocID="{AECE5155-4524-444E-98B6-421DBBF0B7BB}" presName="gear2ch" presStyleLbl="fgAcc1" presStyleIdx="1" presStyleCnt="3" custScaleX="101407" custScaleY="272667" custLinFactNeighborX="-38549" custLinFactNeighborY="-12510">
        <dgm:presLayoutVars>
          <dgm:chMax val="0"/>
          <dgm:bulletEnabled val="1"/>
        </dgm:presLayoutVars>
      </dgm:prSet>
      <dgm:spPr/>
      <dgm:t>
        <a:bodyPr/>
        <a:lstStyle/>
        <a:p>
          <a:endParaRPr lang="en-US"/>
        </a:p>
      </dgm:t>
    </dgm:pt>
    <dgm:pt modelId="{2FD2D4E3-CA21-48F1-BA9D-2ED4A0DBB784}" type="pres">
      <dgm:prSet presAssocID="{4B6EB8CA-A9A5-494E-AD62-EDA0394F933A}" presName="gear3" presStyleLbl="node1" presStyleIdx="2" presStyleCnt="3"/>
      <dgm:spPr/>
      <dgm:t>
        <a:bodyPr/>
        <a:lstStyle/>
        <a:p>
          <a:endParaRPr lang="en-US"/>
        </a:p>
      </dgm:t>
    </dgm:pt>
    <dgm:pt modelId="{13B9BEFE-EBE9-4B7D-B48C-470A1F85083D}" type="pres">
      <dgm:prSet presAssocID="{4B6EB8CA-A9A5-494E-AD62-EDA0394F933A}" presName="gear3tx" presStyleLbl="node1" presStyleIdx="2" presStyleCnt="3">
        <dgm:presLayoutVars>
          <dgm:chMax val="1"/>
          <dgm:bulletEnabled val="1"/>
        </dgm:presLayoutVars>
      </dgm:prSet>
      <dgm:spPr/>
      <dgm:t>
        <a:bodyPr/>
        <a:lstStyle/>
        <a:p>
          <a:endParaRPr lang="en-US"/>
        </a:p>
      </dgm:t>
    </dgm:pt>
    <dgm:pt modelId="{9FE28250-F4DC-46C0-9E48-2F8FB5F58906}" type="pres">
      <dgm:prSet presAssocID="{4B6EB8CA-A9A5-494E-AD62-EDA0394F933A}" presName="gear3srcNode" presStyleLbl="node1" presStyleIdx="2" presStyleCnt="3"/>
      <dgm:spPr/>
      <dgm:t>
        <a:bodyPr/>
        <a:lstStyle/>
        <a:p>
          <a:endParaRPr lang="en-US"/>
        </a:p>
      </dgm:t>
    </dgm:pt>
    <dgm:pt modelId="{C28F8879-36D8-4B6B-AF06-D88B427DE46F}" type="pres">
      <dgm:prSet presAssocID="{4B6EB8CA-A9A5-494E-AD62-EDA0394F933A}" presName="gear3dstNode" presStyleLbl="node1" presStyleIdx="2" presStyleCnt="3"/>
      <dgm:spPr/>
      <dgm:t>
        <a:bodyPr/>
        <a:lstStyle/>
        <a:p>
          <a:endParaRPr lang="en-US"/>
        </a:p>
      </dgm:t>
    </dgm:pt>
    <dgm:pt modelId="{959CD8B4-90C2-4B96-B5D8-9FA7E1984CBD}" type="pres">
      <dgm:prSet presAssocID="{4B6EB8CA-A9A5-494E-AD62-EDA0394F933A}" presName="gear3ch" presStyleLbl="fgAcc1" presStyleIdx="2" presStyleCnt="3" custScaleX="166152" custScaleY="187912" custLinFactNeighborX="39122" custLinFactNeighborY="-12257">
        <dgm:presLayoutVars>
          <dgm:chMax val="0"/>
          <dgm:bulletEnabled val="1"/>
        </dgm:presLayoutVars>
      </dgm:prSet>
      <dgm:spPr/>
      <dgm:t>
        <a:bodyPr/>
        <a:lstStyle/>
        <a:p>
          <a:endParaRPr lang="en-US"/>
        </a:p>
      </dgm:t>
    </dgm:pt>
    <dgm:pt modelId="{CF6283A9-20B6-4693-8132-40D141254055}" type="pres">
      <dgm:prSet presAssocID="{6DE8E058-4F99-4AF6-A0CE-2DA8CDB6148B}" presName="connector1" presStyleLbl="sibTrans2D1" presStyleIdx="0" presStyleCnt="3"/>
      <dgm:spPr/>
      <dgm:t>
        <a:bodyPr/>
        <a:lstStyle/>
        <a:p>
          <a:endParaRPr lang="en-US"/>
        </a:p>
      </dgm:t>
    </dgm:pt>
    <dgm:pt modelId="{D506C22A-C856-4926-B998-26A3411DD654}" type="pres">
      <dgm:prSet presAssocID="{B64F7A27-F4B4-47EA-9EAD-58CC700651D5}" presName="connector2" presStyleLbl="sibTrans2D1" presStyleIdx="1" presStyleCnt="3"/>
      <dgm:spPr/>
      <dgm:t>
        <a:bodyPr/>
        <a:lstStyle/>
        <a:p>
          <a:endParaRPr lang="en-US"/>
        </a:p>
      </dgm:t>
    </dgm:pt>
    <dgm:pt modelId="{C245991B-E426-47FD-B291-3677A9C8D5DF}" type="pres">
      <dgm:prSet presAssocID="{B05A37FB-3098-4A8C-98E1-4B6FA7ACF236}" presName="connector3" presStyleLbl="sibTrans2D1" presStyleIdx="2" presStyleCnt="3"/>
      <dgm:spPr/>
      <dgm:t>
        <a:bodyPr/>
        <a:lstStyle/>
        <a:p>
          <a:endParaRPr lang="en-US"/>
        </a:p>
      </dgm:t>
    </dgm:pt>
  </dgm:ptLst>
  <dgm:cxnLst>
    <dgm:cxn modelId="{0CA39105-80EC-4F4B-8F31-289FBEA1F217}" type="presOf" srcId="{CC111928-AA0B-4048-92A9-AE8D83C3F8E2}" destId="{8AE2A1AB-8C50-4F1C-B0D2-1A947E8826CC}" srcOrd="0" destOrd="0" presId="urn:microsoft.com/office/officeart/2005/8/layout/gear1"/>
    <dgm:cxn modelId="{A3F0965E-D98F-4129-9F99-5019C7FA39CB}" srcId="{4B6EB8CA-A9A5-494E-AD62-EDA0394F933A}" destId="{B3AF966F-44FE-4F2F-BF12-A1CF1945E1A3}" srcOrd="1" destOrd="0" parTransId="{8BB82A26-A5FC-411C-A4C1-BF9AC5ACB713}" sibTransId="{695CE78A-E422-4D20-97BE-3C81B4A25163}"/>
    <dgm:cxn modelId="{7C376E3B-1919-4DAE-B2DD-454D5E0FE266}" type="presOf" srcId="{8CFB97AA-F63A-484C-B6A5-D45ABECEFB81}" destId="{E560533E-077E-49D9-ADD5-631EDE1FAF0C}" srcOrd="0" destOrd="0" presId="urn:microsoft.com/office/officeart/2005/8/layout/gear1"/>
    <dgm:cxn modelId="{34BAC708-573F-4570-84A7-86B2D66E3AC0}" type="presOf" srcId="{B64F7A27-F4B4-47EA-9EAD-58CC700651D5}" destId="{D506C22A-C856-4926-B998-26A3411DD654}" srcOrd="0" destOrd="0" presId="urn:microsoft.com/office/officeart/2005/8/layout/gear1"/>
    <dgm:cxn modelId="{385E6892-ABEE-4ACC-8272-0381A3C541D8}" type="presOf" srcId="{779AAB8C-7A06-4852-83D4-FC8E5300245D}" destId="{959CD8B4-90C2-4B96-B5D8-9FA7E1984CBD}" srcOrd="0" destOrd="1" presId="urn:microsoft.com/office/officeart/2005/8/layout/gear1"/>
    <dgm:cxn modelId="{B2710F83-A9D6-4DE9-B6CA-5AD2DBA497A3}" srcId="{4A85AFA4-225F-417A-AB84-513D99930536}" destId="{57FBE3DA-613C-4C66-A7F1-1A805554BF68}" srcOrd="3" destOrd="0" parTransId="{FC8BF4BC-141F-40E4-B5A2-4BA1567A4F93}" sibTransId="{4E5B35E7-3F27-45EC-946E-644B9EFE284C}"/>
    <dgm:cxn modelId="{4CBB916B-F035-429D-B087-5374528B7C37}" type="presOf" srcId="{A3060EC1-401C-4EB4-9A14-5982A69FEA63}" destId="{72DAF6FA-58EA-46BD-921D-B5F239C9AAAB}" srcOrd="0" destOrd="0" presId="urn:microsoft.com/office/officeart/2005/8/layout/gear1"/>
    <dgm:cxn modelId="{5E8771C3-471A-4D19-9A38-8258F2F7601D}" srcId="{8CFB97AA-F63A-484C-B6A5-D45ABECEFB81}" destId="{06CAAB8F-9137-4D8E-AEA0-E46A1A316899}" srcOrd="4" destOrd="0" parTransId="{4B39CF3B-C533-42E2-911D-E88BE25E2803}" sibTransId="{3A9E6887-6ACE-4EA6-B6E8-F7FB69616B8F}"/>
    <dgm:cxn modelId="{83473FE6-120A-4E65-A540-A792B17B8424}" type="presOf" srcId="{66CA4E52-433D-43D1-A142-EAC2209EAE43}" destId="{8AE2A1AB-8C50-4F1C-B0D2-1A947E8826CC}" srcOrd="0" destOrd="2" presId="urn:microsoft.com/office/officeart/2005/8/layout/gear1"/>
    <dgm:cxn modelId="{B026CF30-6C4E-4CC6-8A88-7B09D92ADE18}" type="presOf" srcId="{4B6EB8CA-A9A5-494E-AD62-EDA0394F933A}" destId="{2FD2D4E3-CA21-48F1-BA9D-2ED4A0DBB784}" srcOrd="0" destOrd="0" presId="urn:microsoft.com/office/officeart/2005/8/layout/gear1"/>
    <dgm:cxn modelId="{A0212BCE-1A5B-4B2C-99B4-A6771605AD0E}" type="presOf" srcId="{06CAAB8F-9137-4D8E-AEA0-E46A1A316899}" destId="{8AE2A1AB-8C50-4F1C-B0D2-1A947E8826CC}" srcOrd="0" destOrd="4" presId="urn:microsoft.com/office/officeart/2005/8/layout/gear1"/>
    <dgm:cxn modelId="{37946E46-4124-4994-A709-B268E18FD757}" type="presOf" srcId="{58DBD8B2-F5C5-4458-9007-0BBAA6A3A036}" destId="{959CD8B4-90C2-4B96-B5D8-9FA7E1984CBD}" srcOrd="0" destOrd="2" presId="urn:microsoft.com/office/officeart/2005/8/layout/gear1"/>
    <dgm:cxn modelId="{EC2B5BF6-B79C-4422-B924-76E35175C5C1}" type="presOf" srcId="{B05A37FB-3098-4A8C-98E1-4B6FA7ACF236}" destId="{C245991B-E426-47FD-B291-3677A9C8D5DF}" srcOrd="0" destOrd="0" presId="urn:microsoft.com/office/officeart/2005/8/layout/gear1"/>
    <dgm:cxn modelId="{0C648AD1-4DC0-41D1-99F0-F61617CE54B9}" type="presOf" srcId="{3A0BF2AA-F6C0-4B0E-A6A6-08467973163E}" destId="{2E34F277-3BB1-4B4E-9720-4F640F957943}" srcOrd="0" destOrd="0" presId="urn:microsoft.com/office/officeart/2005/8/layout/gear1"/>
    <dgm:cxn modelId="{E7F058BC-89B4-444E-AA00-943856F8DFBF}" type="presOf" srcId="{4B6EB8CA-A9A5-494E-AD62-EDA0394F933A}" destId="{13B9BEFE-EBE9-4B7D-B48C-470A1F85083D}" srcOrd="1" destOrd="0" presId="urn:microsoft.com/office/officeart/2005/8/layout/gear1"/>
    <dgm:cxn modelId="{2A2E7368-4ACA-40C0-92ED-11037057079D}" type="presOf" srcId="{F212051B-EEEB-4CE4-BEA7-EFDF2D952EE1}" destId="{2E34F277-3BB1-4B4E-9720-4F640F957943}" srcOrd="0" destOrd="2" presId="urn:microsoft.com/office/officeart/2005/8/layout/gear1"/>
    <dgm:cxn modelId="{4530E7D8-A874-4F06-A242-FEB4F36F2B4E}" type="presOf" srcId="{4B6EB8CA-A9A5-494E-AD62-EDA0394F933A}" destId="{9FE28250-F4DC-46C0-9E48-2F8FB5F58906}" srcOrd="2" destOrd="0" presId="urn:microsoft.com/office/officeart/2005/8/layout/gear1"/>
    <dgm:cxn modelId="{EE76EE06-6750-44FC-B90E-2291CDFA4D94}" srcId="{8CFB97AA-F63A-484C-B6A5-D45ABECEFB81}" destId="{B2EC063F-64A2-4774-AD30-BB5AF8880274}" srcOrd="1" destOrd="0" parTransId="{F216D69C-C75D-43A0-9BFC-804C54D6FFFC}" sibTransId="{021BD9B6-252B-4948-A3F7-98FFBDEE4A64}"/>
    <dgm:cxn modelId="{B52C1E81-C828-4767-9010-E2AFEA50514D}" type="presOf" srcId="{B2EC063F-64A2-4774-AD30-BB5AF8880274}" destId="{8AE2A1AB-8C50-4F1C-B0D2-1A947E8826CC}" srcOrd="0" destOrd="1" presId="urn:microsoft.com/office/officeart/2005/8/layout/gear1"/>
    <dgm:cxn modelId="{07062C95-0375-4690-B16D-B1EEE0F1A898}" type="presOf" srcId="{AECE5155-4524-444E-98B6-421DBBF0B7BB}" destId="{E66E70E8-10B2-4B2A-8BCE-9197CB9E7CC5}" srcOrd="1" destOrd="0" presId="urn:microsoft.com/office/officeart/2005/8/layout/gear1"/>
    <dgm:cxn modelId="{30A5CAB3-048C-4CA6-B1AC-B46E893665FE}" type="presOf" srcId="{4A85AFA4-225F-417A-AB84-513D99930536}" destId="{959CD8B4-90C2-4B96-B5D8-9FA7E1984CBD}" srcOrd="0" destOrd="0" presId="urn:microsoft.com/office/officeart/2005/8/layout/gear1"/>
    <dgm:cxn modelId="{DE81AE3E-B0E6-43EA-A969-77E6BEB90188}" type="presOf" srcId="{CDD78866-9024-4623-A944-8ECCA5E3FABD}" destId="{2E34F277-3BB1-4B4E-9720-4F640F957943}" srcOrd="0" destOrd="6" presId="urn:microsoft.com/office/officeart/2005/8/layout/gear1"/>
    <dgm:cxn modelId="{288056B6-80AC-4B6B-A4AE-561EB4A70ACB}" type="presOf" srcId="{548650DB-4545-4CE5-9A21-830617F8917D}" destId="{959CD8B4-90C2-4B96-B5D8-9FA7E1984CBD}" srcOrd="0" destOrd="3" presId="urn:microsoft.com/office/officeart/2005/8/layout/gear1"/>
    <dgm:cxn modelId="{767E5D3C-5F4A-4156-ABB8-D041F714CF4E}" srcId="{AECE5155-4524-444E-98B6-421DBBF0B7BB}" destId="{F212051B-EEEB-4CE4-BEA7-EFDF2D952EE1}" srcOrd="2" destOrd="0" parTransId="{883E20B2-45B5-427E-B1DB-48291FA12C92}" sibTransId="{9D84B3FC-7EA9-4670-B771-8CA974855250}"/>
    <dgm:cxn modelId="{9EDB8F05-9B26-495D-8547-F185BB7CD9A3}" srcId="{AECE5155-4524-444E-98B6-421DBBF0B7BB}" destId="{B5A10C5F-E0F2-46FA-9843-A16B75BBF198}" srcOrd="7" destOrd="0" parTransId="{32112901-D309-45AB-8EA3-D3CF3AE2EE20}" sibTransId="{33D4B110-5BC2-401F-81F0-5177C5C86141}"/>
    <dgm:cxn modelId="{321200F9-8A54-4B40-AE3A-6E14DC3E2D15}" srcId="{4A85AFA4-225F-417A-AB84-513D99930536}" destId="{58DBD8B2-F5C5-4458-9007-0BBAA6A3A036}" srcOrd="1" destOrd="0" parTransId="{6B1AC3E4-BCE6-4B37-B76A-E880AFE398A4}" sibTransId="{D666EB8B-0C37-4F8F-91DA-0D5DBC561212}"/>
    <dgm:cxn modelId="{525CA2CC-484C-446E-A390-261368F9C432}" srcId="{A3060EC1-401C-4EB4-9A14-5982A69FEA63}" destId="{AECE5155-4524-444E-98B6-421DBBF0B7BB}" srcOrd="1" destOrd="0" parTransId="{253BB6A5-A32D-44A5-8BD0-1DC325C3E8C3}" sibTransId="{B64F7A27-F4B4-47EA-9EAD-58CC700651D5}"/>
    <dgm:cxn modelId="{3928704E-2654-4BC6-B8EA-9221950B1A66}" srcId="{8CFB97AA-F63A-484C-B6A5-D45ABECEFB81}" destId="{66CA4E52-433D-43D1-A142-EAC2209EAE43}" srcOrd="2" destOrd="0" parTransId="{8D1B6823-4BA4-40F4-94A7-EDC127E40980}" sibTransId="{193B1742-1F00-487B-B33D-F691BF00925E}"/>
    <dgm:cxn modelId="{55CE6E5F-5C79-4C92-B9D2-F7B0D80F1F06}" srcId="{A3060EC1-401C-4EB4-9A14-5982A69FEA63}" destId="{4B6EB8CA-A9A5-494E-AD62-EDA0394F933A}" srcOrd="2" destOrd="0" parTransId="{2553F71E-4DED-413F-990E-23278B7B6D1E}" sibTransId="{B05A37FB-3098-4A8C-98E1-4B6FA7ACF236}"/>
    <dgm:cxn modelId="{25B88819-2498-4DC4-B140-AA65778A7F58}" srcId="{AECE5155-4524-444E-98B6-421DBBF0B7BB}" destId="{3A0BF2AA-F6C0-4B0E-A6A6-08467973163E}" srcOrd="0" destOrd="0" parTransId="{93C40087-4434-499E-91DA-34DFEF5E93B4}" sibTransId="{8F316B71-92E3-4319-BA1D-A409BE1A638C}"/>
    <dgm:cxn modelId="{A9F6B0E3-83D6-48AC-ADFB-B18A2E1576EF}" type="presOf" srcId="{4B6EB8CA-A9A5-494E-AD62-EDA0394F933A}" destId="{C28F8879-36D8-4B6B-AF06-D88B427DE46F}" srcOrd="3" destOrd="0" presId="urn:microsoft.com/office/officeart/2005/8/layout/gear1"/>
    <dgm:cxn modelId="{9E46B00C-24E7-49BC-B365-98C704CE9B03}" srcId="{4A85AFA4-225F-417A-AB84-513D99930536}" destId="{779AAB8C-7A06-4852-83D4-FC8E5300245D}" srcOrd="0" destOrd="0" parTransId="{E241710A-B755-4380-8B8D-0B2C145408CD}" sibTransId="{E88A16AE-E66B-46A5-AA6D-E86F758837FF}"/>
    <dgm:cxn modelId="{4017515F-D794-48BC-97C7-05C0171E321D}" srcId="{8CFB97AA-F63A-484C-B6A5-D45ABECEFB81}" destId="{7BFC2C31-72BA-4655-A68E-4FE3CF6FD8A4}" srcOrd="3" destOrd="0" parTransId="{4C92E6A6-DC12-4651-B6CD-40538A9814FD}" sibTransId="{6C82816F-3439-4351-A093-F1F0988F9AD2}"/>
    <dgm:cxn modelId="{4A941960-B944-4ACA-A85B-812486A8AFE4}" type="presOf" srcId="{8CFB97AA-F63A-484C-B6A5-D45ABECEFB81}" destId="{37FEF06E-1EE4-4CB8-8731-C08F46E20097}" srcOrd="1" destOrd="0" presId="urn:microsoft.com/office/officeart/2005/8/layout/gear1"/>
    <dgm:cxn modelId="{E77341CA-1956-4722-B00D-FF374085E2CE}" type="presOf" srcId="{AECE5155-4524-444E-98B6-421DBBF0B7BB}" destId="{9C7A719C-31C3-4109-B599-E5ABF179D2C7}" srcOrd="0" destOrd="0" presId="urn:microsoft.com/office/officeart/2005/8/layout/gear1"/>
    <dgm:cxn modelId="{9C272C75-BD64-4D89-A157-926124C3179A}" srcId="{AECE5155-4524-444E-98B6-421DBBF0B7BB}" destId="{CDD78866-9024-4623-A944-8ECCA5E3FABD}" srcOrd="6" destOrd="0" parTransId="{8FA329BE-9739-46E2-8DA9-156E1C919358}" sibTransId="{DE3C2931-A82E-4842-AC93-B073049B3BF1}"/>
    <dgm:cxn modelId="{FD1126D5-6E60-4621-BB39-E4BD74741D15}" type="presOf" srcId="{57FBE3DA-613C-4C66-A7F1-1A805554BF68}" destId="{959CD8B4-90C2-4B96-B5D8-9FA7E1984CBD}" srcOrd="0" destOrd="4" presId="urn:microsoft.com/office/officeart/2005/8/layout/gear1"/>
    <dgm:cxn modelId="{BE6A1CCB-F7CB-4C6E-ABA7-93C57265D33D}" type="presOf" srcId="{947AAEA7-D16F-4F43-8107-1DD16147F39B}" destId="{2E34F277-3BB1-4B4E-9720-4F640F957943}" srcOrd="0" destOrd="4" presId="urn:microsoft.com/office/officeart/2005/8/layout/gear1"/>
    <dgm:cxn modelId="{7E11DE88-FB78-4110-8529-391A81B13FA4}" srcId="{4B6EB8CA-A9A5-494E-AD62-EDA0394F933A}" destId="{4A85AFA4-225F-417A-AB84-513D99930536}" srcOrd="0" destOrd="0" parTransId="{7182E31F-8811-4279-9B1E-51A1FCFD5A7F}" sibTransId="{A5037265-57AF-47B3-B08F-25BC284E1E47}"/>
    <dgm:cxn modelId="{30E85BCA-6A65-4C0E-9B56-8F9CAF51BBBC}" type="presOf" srcId="{5FE15F84-E4ED-42A7-BEB8-8F509086216E}" destId="{8AE2A1AB-8C50-4F1C-B0D2-1A947E8826CC}" srcOrd="0" destOrd="5" presId="urn:microsoft.com/office/officeart/2005/8/layout/gear1"/>
    <dgm:cxn modelId="{D969E0A5-3B6F-496A-9EE4-40EABB88E60F}" type="presOf" srcId="{B3AF966F-44FE-4F2F-BF12-A1CF1945E1A3}" destId="{959CD8B4-90C2-4B96-B5D8-9FA7E1984CBD}" srcOrd="0" destOrd="5" presId="urn:microsoft.com/office/officeart/2005/8/layout/gear1"/>
    <dgm:cxn modelId="{395CBBDA-12CF-4E8A-80E0-1BEF5FD064A1}" type="presOf" srcId="{3F2866CF-02E0-494E-9FFF-05661155830B}" destId="{2E34F277-3BB1-4B4E-9720-4F640F957943}" srcOrd="0" destOrd="5" presId="urn:microsoft.com/office/officeart/2005/8/layout/gear1"/>
    <dgm:cxn modelId="{841CC152-E2A5-405C-A9F4-D051D570E323}" srcId="{AECE5155-4524-444E-98B6-421DBBF0B7BB}" destId="{58FA33F2-FDE8-42AF-835C-3144255D6CED}" srcOrd="3" destOrd="0" parTransId="{61916DCA-65FD-4DA6-815D-2DE4F6ABC322}" sibTransId="{1F9067CB-3EC2-4B86-95D3-7FBC2EA9A72A}"/>
    <dgm:cxn modelId="{8829E8ED-BB48-441C-97BB-F69FD24C9D0C}" srcId="{AECE5155-4524-444E-98B6-421DBBF0B7BB}" destId="{2647810A-8641-4EF6-B877-4341AE4A21E5}" srcOrd="1" destOrd="0" parTransId="{177214F5-C14C-4E06-A472-E0C4F543572B}" sibTransId="{9DCB3AF8-0DC3-4037-BF12-CA6D0EA90C5D}"/>
    <dgm:cxn modelId="{FF4287EE-5DCC-4C6E-848B-331D503979C6}" type="presOf" srcId="{B5A10C5F-E0F2-46FA-9843-A16B75BBF198}" destId="{2E34F277-3BB1-4B4E-9720-4F640F957943}" srcOrd="0" destOrd="7" presId="urn:microsoft.com/office/officeart/2005/8/layout/gear1"/>
    <dgm:cxn modelId="{87072F6B-045C-4DBC-A975-D7EE095F01FD}" type="presOf" srcId="{AECE5155-4524-444E-98B6-421DBBF0B7BB}" destId="{6EE4369D-CFCF-43E3-A9BB-9214D1DA3564}" srcOrd="2" destOrd="0" presId="urn:microsoft.com/office/officeart/2005/8/layout/gear1"/>
    <dgm:cxn modelId="{9CB4C30A-CF2F-4469-886E-BB7EFFB89893}" type="presOf" srcId="{6DE8E058-4F99-4AF6-A0CE-2DA8CDB6148B}" destId="{CF6283A9-20B6-4693-8132-40D141254055}" srcOrd="0" destOrd="0" presId="urn:microsoft.com/office/officeart/2005/8/layout/gear1"/>
    <dgm:cxn modelId="{9361BD17-B7EA-472F-B72B-A7E174BC8683}" type="presOf" srcId="{58FA33F2-FDE8-42AF-835C-3144255D6CED}" destId="{2E34F277-3BB1-4B4E-9720-4F640F957943}" srcOrd="0" destOrd="3" presId="urn:microsoft.com/office/officeart/2005/8/layout/gear1"/>
    <dgm:cxn modelId="{B2966FC5-87EC-4D50-B1AD-297E782BD6E5}" srcId="{8CFB97AA-F63A-484C-B6A5-D45ABECEFB81}" destId="{CC111928-AA0B-4048-92A9-AE8D83C3F8E2}" srcOrd="0" destOrd="0" parTransId="{95C4A0A1-E5AE-47B2-BC0C-3E52CCC1B361}" sibTransId="{73242801-2D0E-4E95-A009-8EAD151F62B1}"/>
    <dgm:cxn modelId="{E93918DD-54CD-4057-980C-ADAA01D3C258}" srcId="{AECE5155-4524-444E-98B6-421DBBF0B7BB}" destId="{3F2866CF-02E0-494E-9FFF-05661155830B}" srcOrd="5" destOrd="0" parTransId="{4635075A-B60D-445E-8A47-DBA098A0E220}" sibTransId="{5C6F26BD-7F97-4A28-8D06-023C1B3484DE}"/>
    <dgm:cxn modelId="{11EFAEF8-28B3-4F2B-B2B2-4BBD98B791D0}" type="presOf" srcId="{7BFC2C31-72BA-4655-A68E-4FE3CF6FD8A4}" destId="{8AE2A1AB-8C50-4F1C-B0D2-1A947E8826CC}" srcOrd="0" destOrd="3" presId="urn:microsoft.com/office/officeart/2005/8/layout/gear1"/>
    <dgm:cxn modelId="{A1F0E1BB-8E81-49B0-80F0-3292115715C0}" srcId="{AECE5155-4524-444E-98B6-421DBBF0B7BB}" destId="{947AAEA7-D16F-4F43-8107-1DD16147F39B}" srcOrd="4" destOrd="0" parTransId="{954BFFD4-349D-4737-AEF0-4F03DF636465}" sibTransId="{74B1EB67-0C4E-4F69-875F-3D0542DC613D}"/>
    <dgm:cxn modelId="{5181CC28-AC28-4AC1-919D-38DEC8F13FB9}" srcId="{4A85AFA4-225F-417A-AB84-513D99930536}" destId="{548650DB-4545-4CE5-9A21-830617F8917D}" srcOrd="2" destOrd="0" parTransId="{8A70E2A2-9EA1-482D-B127-E6C579608516}" sibTransId="{77A8CFF4-0581-414D-A689-2ADB25320160}"/>
    <dgm:cxn modelId="{0B94CEF4-17D9-48F9-B06D-8E1035B2CE06}" srcId="{A3060EC1-401C-4EB4-9A14-5982A69FEA63}" destId="{8CFB97AA-F63A-484C-B6A5-D45ABECEFB81}" srcOrd="0" destOrd="0" parTransId="{851C183D-3F1C-4A47-A206-F299C73CC25B}" sibTransId="{6DE8E058-4F99-4AF6-A0CE-2DA8CDB6148B}"/>
    <dgm:cxn modelId="{4E8D0A7E-EB5B-486F-9BBD-26BEBE98C0DC}" srcId="{8CFB97AA-F63A-484C-B6A5-D45ABECEFB81}" destId="{5FE15F84-E4ED-42A7-BEB8-8F509086216E}" srcOrd="5" destOrd="0" parTransId="{4D0E1F80-5253-4848-8113-6EDFE2EF8E21}" sibTransId="{E868571A-2328-4345-9268-6B9538D589D3}"/>
    <dgm:cxn modelId="{EF1924ED-511D-49CF-82F3-95D80A92D5A0}" type="presOf" srcId="{8CFB97AA-F63A-484C-B6A5-D45ABECEFB81}" destId="{F9E3D3A8-096C-4B75-B193-15780B023F89}" srcOrd="2" destOrd="0" presId="urn:microsoft.com/office/officeart/2005/8/layout/gear1"/>
    <dgm:cxn modelId="{FD7FC6B3-2BB4-4E36-9446-4D8FE1BC20A9}" type="presOf" srcId="{2647810A-8641-4EF6-B877-4341AE4A21E5}" destId="{2E34F277-3BB1-4B4E-9720-4F640F957943}" srcOrd="0" destOrd="1" presId="urn:microsoft.com/office/officeart/2005/8/layout/gear1"/>
    <dgm:cxn modelId="{BFE9784D-75C5-42CF-AA8A-43225BD93FC2}" type="presParOf" srcId="{72DAF6FA-58EA-46BD-921D-B5F239C9AAAB}" destId="{E560533E-077E-49D9-ADD5-631EDE1FAF0C}" srcOrd="0" destOrd="0" presId="urn:microsoft.com/office/officeart/2005/8/layout/gear1"/>
    <dgm:cxn modelId="{83C6815E-3276-4CE2-B392-50E1888F42B8}" type="presParOf" srcId="{72DAF6FA-58EA-46BD-921D-B5F239C9AAAB}" destId="{37FEF06E-1EE4-4CB8-8731-C08F46E20097}" srcOrd="1" destOrd="0" presId="urn:microsoft.com/office/officeart/2005/8/layout/gear1"/>
    <dgm:cxn modelId="{1AB1D4D5-260B-4E1C-BAFB-80A063699B8D}" type="presParOf" srcId="{72DAF6FA-58EA-46BD-921D-B5F239C9AAAB}" destId="{F9E3D3A8-096C-4B75-B193-15780B023F89}" srcOrd="2" destOrd="0" presId="urn:microsoft.com/office/officeart/2005/8/layout/gear1"/>
    <dgm:cxn modelId="{B3A9E888-D7DC-440E-BEC4-9F6B0FC23888}" type="presParOf" srcId="{72DAF6FA-58EA-46BD-921D-B5F239C9AAAB}" destId="{8AE2A1AB-8C50-4F1C-B0D2-1A947E8826CC}" srcOrd="3" destOrd="0" presId="urn:microsoft.com/office/officeart/2005/8/layout/gear1"/>
    <dgm:cxn modelId="{7DD9FE6B-A3A9-4217-A2E0-4D6F6BA74AEF}" type="presParOf" srcId="{72DAF6FA-58EA-46BD-921D-B5F239C9AAAB}" destId="{9C7A719C-31C3-4109-B599-E5ABF179D2C7}" srcOrd="4" destOrd="0" presId="urn:microsoft.com/office/officeart/2005/8/layout/gear1"/>
    <dgm:cxn modelId="{AD773B63-D78C-42A1-B726-07138C8BEB31}" type="presParOf" srcId="{72DAF6FA-58EA-46BD-921D-B5F239C9AAAB}" destId="{E66E70E8-10B2-4B2A-8BCE-9197CB9E7CC5}" srcOrd="5" destOrd="0" presId="urn:microsoft.com/office/officeart/2005/8/layout/gear1"/>
    <dgm:cxn modelId="{8348A05E-3593-4D77-80E0-49ED7D4170BD}" type="presParOf" srcId="{72DAF6FA-58EA-46BD-921D-B5F239C9AAAB}" destId="{6EE4369D-CFCF-43E3-A9BB-9214D1DA3564}" srcOrd="6" destOrd="0" presId="urn:microsoft.com/office/officeart/2005/8/layout/gear1"/>
    <dgm:cxn modelId="{1271AA94-C345-47C6-A679-41C8E2A9C516}" type="presParOf" srcId="{72DAF6FA-58EA-46BD-921D-B5F239C9AAAB}" destId="{2E34F277-3BB1-4B4E-9720-4F640F957943}" srcOrd="7" destOrd="0" presId="urn:microsoft.com/office/officeart/2005/8/layout/gear1"/>
    <dgm:cxn modelId="{CD297844-D994-4371-ABFE-135DC74F1185}" type="presParOf" srcId="{72DAF6FA-58EA-46BD-921D-B5F239C9AAAB}" destId="{2FD2D4E3-CA21-48F1-BA9D-2ED4A0DBB784}" srcOrd="8" destOrd="0" presId="urn:microsoft.com/office/officeart/2005/8/layout/gear1"/>
    <dgm:cxn modelId="{B9CF6DB5-A387-4753-A74A-7A8C6F59D6F4}" type="presParOf" srcId="{72DAF6FA-58EA-46BD-921D-B5F239C9AAAB}" destId="{13B9BEFE-EBE9-4B7D-B48C-470A1F85083D}" srcOrd="9" destOrd="0" presId="urn:microsoft.com/office/officeart/2005/8/layout/gear1"/>
    <dgm:cxn modelId="{1AC07815-B6E4-4AFB-A914-FBDE42A20B1C}" type="presParOf" srcId="{72DAF6FA-58EA-46BD-921D-B5F239C9AAAB}" destId="{9FE28250-F4DC-46C0-9E48-2F8FB5F58906}" srcOrd="10" destOrd="0" presId="urn:microsoft.com/office/officeart/2005/8/layout/gear1"/>
    <dgm:cxn modelId="{B13AC2E6-C514-420B-AB5F-8425FF8D8094}" type="presParOf" srcId="{72DAF6FA-58EA-46BD-921D-B5F239C9AAAB}" destId="{C28F8879-36D8-4B6B-AF06-D88B427DE46F}" srcOrd="11" destOrd="0" presId="urn:microsoft.com/office/officeart/2005/8/layout/gear1"/>
    <dgm:cxn modelId="{2CE4346F-FE7D-479E-9BFA-8647D2BE65C7}" type="presParOf" srcId="{72DAF6FA-58EA-46BD-921D-B5F239C9AAAB}" destId="{959CD8B4-90C2-4B96-B5D8-9FA7E1984CBD}" srcOrd="12" destOrd="0" presId="urn:microsoft.com/office/officeart/2005/8/layout/gear1"/>
    <dgm:cxn modelId="{0A53122D-9024-4DA1-8643-2BC937181123}" type="presParOf" srcId="{72DAF6FA-58EA-46BD-921D-B5F239C9AAAB}" destId="{CF6283A9-20B6-4693-8132-40D141254055}" srcOrd="13" destOrd="0" presId="urn:microsoft.com/office/officeart/2005/8/layout/gear1"/>
    <dgm:cxn modelId="{609F60F2-1951-4BFC-A31C-C6D3A1BB286C}" type="presParOf" srcId="{72DAF6FA-58EA-46BD-921D-B5F239C9AAAB}" destId="{D506C22A-C856-4926-B998-26A3411DD654}" srcOrd="14" destOrd="0" presId="urn:microsoft.com/office/officeart/2005/8/layout/gear1"/>
    <dgm:cxn modelId="{CD498524-6112-4AE7-B49C-61E976F66F52}" type="presParOf" srcId="{72DAF6FA-58EA-46BD-921D-B5F239C9AAAB}" destId="{C245991B-E426-47FD-B291-3677A9C8D5DF}"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5BA13-F631-4277-9C37-08088BECD2A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18B306D-55AA-4073-BC3B-383D8024456B}">
      <dgm:prSet phldrT="[Text]"/>
      <dgm:spPr/>
      <dgm:t>
        <a:bodyPr/>
        <a:lstStyle/>
        <a:p>
          <a:r>
            <a:rPr lang="en-US" dirty="0" smtClean="0"/>
            <a:t>Recruitment</a:t>
          </a:r>
        </a:p>
        <a:p>
          <a:r>
            <a:rPr lang="en-US" dirty="0" smtClean="0"/>
            <a:t>Process</a:t>
          </a:r>
          <a:endParaRPr lang="en-US" dirty="0"/>
        </a:p>
      </dgm:t>
    </dgm:pt>
    <dgm:pt modelId="{501BA447-9FC7-43BC-AA82-83BED929ECA1}" type="parTrans" cxnId="{725F03FA-2917-4BDA-9966-822EB2A014A7}">
      <dgm:prSet/>
      <dgm:spPr/>
      <dgm:t>
        <a:bodyPr/>
        <a:lstStyle/>
        <a:p>
          <a:endParaRPr lang="en-US"/>
        </a:p>
      </dgm:t>
    </dgm:pt>
    <dgm:pt modelId="{E010FDC5-6142-4C41-A9EC-4F47C77A3CE8}" type="sibTrans" cxnId="{725F03FA-2917-4BDA-9966-822EB2A014A7}">
      <dgm:prSet/>
      <dgm:spPr/>
      <dgm:t>
        <a:bodyPr/>
        <a:lstStyle/>
        <a:p>
          <a:endParaRPr lang="en-US"/>
        </a:p>
      </dgm:t>
    </dgm:pt>
    <dgm:pt modelId="{B8078EA3-08CA-429B-8C38-CD812E3C8F27}">
      <dgm:prSet phldrT="[Text]"/>
      <dgm:spPr/>
      <dgm:t>
        <a:bodyPr/>
        <a:lstStyle/>
        <a:p>
          <a:r>
            <a:rPr lang="en-US" dirty="0" smtClean="0"/>
            <a:t>Selection</a:t>
          </a:r>
        </a:p>
        <a:p>
          <a:r>
            <a:rPr lang="en-US" dirty="0" smtClean="0"/>
            <a:t>Process</a:t>
          </a:r>
          <a:endParaRPr lang="en-US" dirty="0"/>
        </a:p>
      </dgm:t>
    </dgm:pt>
    <dgm:pt modelId="{5AD4A6FC-E851-46AC-924C-E65F33A271A4}" type="parTrans" cxnId="{ED2562D0-0584-4CAD-AF72-10C757FC132D}">
      <dgm:prSet/>
      <dgm:spPr/>
      <dgm:t>
        <a:bodyPr/>
        <a:lstStyle/>
        <a:p>
          <a:endParaRPr lang="en-US"/>
        </a:p>
      </dgm:t>
    </dgm:pt>
    <dgm:pt modelId="{24143841-3417-4ADB-B82C-09B06C295E7C}" type="sibTrans" cxnId="{ED2562D0-0584-4CAD-AF72-10C757FC132D}">
      <dgm:prSet/>
      <dgm:spPr/>
      <dgm:t>
        <a:bodyPr/>
        <a:lstStyle/>
        <a:p>
          <a:endParaRPr lang="en-US"/>
        </a:p>
      </dgm:t>
    </dgm:pt>
    <dgm:pt modelId="{85ADFF23-950E-4E34-876A-F0883D8BC2C1}">
      <dgm:prSet phldrT="[Text]"/>
      <dgm:spPr/>
      <dgm:t>
        <a:bodyPr/>
        <a:lstStyle/>
        <a:p>
          <a:r>
            <a:rPr lang="en-US" dirty="0" smtClean="0"/>
            <a:t>Training &amp;Development</a:t>
          </a:r>
        </a:p>
        <a:p>
          <a:r>
            <a:rPr lang="en-US" dirty="0" smtClean="0"/>
            <a:t>Process</a:t>
          </a:r>
        </a:p>
        <a:p>
          <a:r>
            <a:rPr lang="en-US" dirty="0" smtClean="0"/>
            <a:t> (5 CFR 412)</a:t>
          </a:r>
          <a:endParaRPr lang="en-US" dirty="0"/>
        </a:p>
      </dgm:t>
    </dgm:pt>
    <dgm:pt modelId="{FC88335B-B009-4C7A-A504-76B953741FCC}" type="parTrans" cxnId="{B9A54AD7-B0C0-47CA-82D7-3DC3BC31E980}">
      <dgm:prSet/>
      <dgm:spPr/>
      <dgm:t>
        <a:bodyPr/>
        <a:lstStyle/>
        <a:p>
          <a:endParaRPr lang="en-US"/>
        </a:p>
      </dgm:t>
    </dgm:pt>
    <dgm:pt modelId="{339736C1-0BD2-4D33-80CE-2F87FF9BF057}" type="sibTrans" cxnId="{B9A54AD7-B0C0-47CA-82D7-3DC3BC31E980}">
      <dgm:prSet/>
      <dgm:spPr/>
      <dgm:t>
        <a:bodyPr/>
        <a:lstStyle/>
        <a:p>
          <a:endParaRPr lang="en-US"/>
        </a:p>
      </dgm:t>
    </dgm:pt>
    <dgm:pt modelId="{C73C6BB4-383C-43CB-A49D-F78D02DB60CD}">
      <dgm:prSet/>
      <dgm:spPr/>
      <dgm:t>
        <a:bodyPr/>
        <a:lstStyle/>
        <a:p>
          <a:r>
            <a:rPr lang="en-US" dirty="0" smtClean="0"/>
            <a:t>Certification</a:t>
          </a:r>
        </a:p>
        <a:p>
          <a:r>
            <a:rPr lang="en-US" dirty="0" smtClean="0"/>
            <a:t>Process</a:t>
          </a:r>
          <a:endParaRPr lang="en-US" dirty="0"/>
        </a:p>
      </dgm:t>
    </dgm:pt>
    <dgm:pt modelId="{DE4E817F-2FB1-403F-95E1-F46606363156}" type="parTrans" cxnId="{E79833E7-D4A6-4494-8C2B-880743823814}">
      <dgm:prSet/>
      <dgm:spPr/>
      <dgm:t>
        <a:bodyPr/>
        <a:lstStyle/>
        <a:p>
          <a:endParaRPr lang="en-US"/>
        </a:p>
      </dgm:t>
    </dgm:pt>
    <dgm:pt modelId="{78D73CA0-0664-4307-82E0-1A02D6D0EC6B}" type="sibTrans" cxnId="{E79833E7-D4A6-4494-8C2B-880743823814}">
      <dgm:prSet/>
      <dgm:spPr/>
      <dgm:t>
        <a:bodyPr/>
        <a:lstStyle/>
        <a:p>
          <a:endParaRPr lang="en-US"/>
        </a:p>
      </dgm:t>
    </dgm:pt>
    <dgm:pt modelId="{7D988648-A498-4B01-8EB6-11172ECC8B63}" type="pres">
      <dgm:prSet presAssocID="{2C15BA13-F631-4277-9C37-08088BECD2A3}" presName="Name0" presStyleCnt="0">
        <dgm:presLayoutVars>
          <dgm:dir/>
          <dgm:resizeHandles val="exact"/>
        </dgm:presLayoutVars>
      </dgm:prSet>
      <dgm:spPr/>
      <dgm:t>
        <a:bodyPr/>
        <a:lstStyle/>
        <a:p>
          <a:endParaRPr lang="en-US"/>
        </a:p>
      </dgm:t>
    </dgm:pt>
    <dgm:pt modelId="{CE09C826-C391-41C7-901F-0FD25B1E7523}" type="pres">
      <dgm:prSet presAssocID="{2C15BA13-F631-4277-9C37-08088BECD2A3}" presName="fgShape" presStyleLbl="fgShp" presStyleIdx="0" presStyleCnt="1" custScaleX="108696" custScaleY="216050"/>
      <dgm:spPr/>
      <dgm:t>
        <a:bodyPr/>
        <a:lstStyle/>
        <a:p>
          <a:endParaRPr lang="en-US"/>
        </a:p>
      </dgm:t>
    </dgm:pt>
    <dgm:pt modelId="{D58AFFC5-3D8D-4DFA-AC75-09D1A1E73C5C}" type="pres">
      <dgm:prSet presAssocID="{2C15BA13-F631-4277-9C37-08088BECD2A3}" presName="linComp" presStyleCnt="0"/>
      <dgm:spPr/>
    </dgm:pt>
    <dgm:pt modelId="{A82C06ED-BD15-4A14-85BE-3AD0B9A24731}" type="pres">
      <dgm:prSet presAssocID="{F18B306D-55AA-4073-BC3B-383D8024456B}" presName="compNode" presStyleCnt="0"/>
      <dgm:spPr/>
    </dgm:pt>
    <dgm:pt modelId="{B01609EE-71A7-486A-A014-A9108AF389E1}" type="pres">
      <dgm:prSet presAssocID="{F18B306D-55AA-4073-BC3B-383D8024456B}" presName="bkgdShape" presStyleLbl="node1" presStyleIdx="0" presStyleCnt="4"/>
      <dgm:spPr/>
      <dgm:t>
        <a:bodyPr/>
        <a:lstStyle/>
        <a:p>
          <a:endParaRPr lang="en-US"/>
        </a:p>
      </dgm:t>
    </dgm:pt>
    <dgm:pt modelId="{1548CA64-BC62-4E01-875C-6FB8D0FC25B2}" type="pres">
      <dgm:prSet presAssocID="{F18B306D-55AA-4073-BC3B-383D8024456B}" presName="nodeTx" presStyleLbl="node1" presStyleIdx="0" presStyleCnt="4">
        <dgm:presLayoutVars>
          <dgm:bulletEnabled val="1"/>
        </dgm:presLayoutVars>
      </dgm:prSet>
      <dgm:spPr/>
      <dgm:t>
        <a:bodyPr/>
        <a:lstStyle/>
        <a:p>
          <a:endParaRPr lang="en-US"/>
        </a:p>
      </dgm:t>
    </dgm:pt>
    <dgm:pt modelId="{FA1256B8-BE0B-4D47-A27B-8BC19D3C6112}" type="pres">
      <dgm:prSet presAssocID="{F18B306D-55AA-4073-BC3B-383D8024456B}" presName="invisiNode" presStyleLbl="node1" presStyleIdx="0" presStyleCnt="4"/>
      <dgm:spPr/>
    </dgm:pt>
    <dgm:pt modelId="{D2B745A6-289A-4A5A-8265-7DA7CFEF57FE}" type="pres">
      <dgm:prSet presAssocID="{F18B306D-55AA-4073-BC3B-383D8024456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4E59174A-8EEF-4590-9339-4D1B9CC3139C}" type="pres">
      <dgm:prSet presAssocID="{E010FDC5-6142-4C41-A9EC-4F47C77A3CE8}" presName="sibTrans" presStyleLbl="sibTrans2D1" presStyleIdx="0" presStyleCnt="0"/>
      <dgm:spPr/>
      <dgm:t>
        <a:bodyPr/>
        <a:lstStyle/>
        <a:p>
          <a:endParaRPr lang="en-US"/>
        </a:p>
      </dgm:t>
    </dgm:pt>
    <dgm:pt modelId="{3E6ED154-504B-4292-945D-EDD0DA7C6E2A}" type="pres">
      <dgm:prSet presAssocID="{B8078EA3-08CA-429B-8C38-CD812E3C8F27}" presName="compNode" presStyleCnt="0"/>
      <dgm:spPr/>
    </dgm:pt>
    <dgm:pt modelId="{444023D8-4EC4-4FB5-8015-EBCA33286297}" type="pres">
      <dgm:prSet presAssocID="{B8078EA3-08CA-429B-8C38-CD812E3C8F27}" presName="bkgdShape" presStyleLbl="node1" presStyleIdx="1" presStyleCnt="4"/>
      <dgm:spPr/>
      <dgm:t>
        <a:bodyPr/>
        <a:lstStyle/>
        <a:p>
          <a:endParaRPr lang="en-US"/>
        </a:p>
      </dgm:t>
    </dgm:pt>
    <dgm:pt modelId="{86CE3AD1-4E8C-4B33-996B-CF2624FE1985}" type="pres">
      <dgm:prSet presAssocID="{B8078EA3-08CA-429B-8C38-CD812E3C8F27}" presName="nodeTx" presStyleLbl="node1" presStyleIdx="1" presStyleCnt="4">
        <dgm:presLayoutVars>
          <dgm:bulletEnabled val="1"/>
        </dgm:presLayoutVars>
      </dgm:prSet>
      <dgm:spPr/>
      <dgm:t>
        <a:bodyPr/>
        <a:lstStyle/>
        <a:p>
          <a:endParaRPr lang="en-US"/>
        </a:p>
      </dgm:t>
    </dgm:pt>
    <dgm:pt modelId="{E6307BF5-4414-4AF9-A054-DDECE55B7859}" type="pres">
      <dgm:prSet presAssocID="{B8078EA3-08CA-429B-8C38-CD812E3C8F27}" presName="invisiNode" presStyleLbl="node1" presStyleIdx="1" presStyleCnt="4"/>
      <dgm:spPr/>
    </dgm:pt>
    <dgm:pt modelId="{C1D4DF94-A6C5-429F-80F9-3961CD0EED02}" type="pres">
      <dgm:prSet presAssocID="{B8078EA3-08CA-429B-8C38-CD812E3C8F2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3AF1EA0-1902-491E-B528-16163A72C45D}" type="pres">
      <dgm:prSet presAssocID="{24143841-3417-4ADB-B82C-09B06C295E7C}" presName="sibTrans" presStyleLbl="sibTrans2D1" presStyleIdx="0" presStyleCnt="0"/>
      <dgm:spPr/>
      <dgm:t>
        <a:bodyPr/>
        <a:lstStyle/>
        <a:p>
          <a:endParaRPr lang="en-US"/>
        </a:p>
      </dgm:t>
    </dgm:pt>
    <dgm:pt modelId="{9B6DEBC2-79A7-462E-8B3D-658F992B5D80}" type="pres">
      <dgm:prSet presAssocID="{85ADFF23-950E-4E34-876A-F0883D8BC2C1}" presName="compNode" presStyleCnt="0"/>
      <dgm:spPr/>
    </dgm:pt>
    <dgm:pt modelId="{1FFF158F-DB39-4027-B5BB-147AEEE37068}" type="pres">
      <dgm:prSet presAssocID="{85ADFF23-950E-4E34-876A-F0883D8BC2C1}" presName="bkgdShape" presStyleLbl="node1" presStyleIdx="2" presStyleCnt="4"/>
      <dgm:spPr/>
      <dgm:t>
        <a:bodyPr/>
        <a:lstStyle/>
        <a:p>
          <a:endParaRPr lang="en-US"/>
        </a:p>
      </dgm:t>
    </dgm:pt>
    <dgm:pt modelId="{BA56F655-7EFD-486D-9CFC-295C9BF9100E}" type="pres">
      <dgm:prSet presAssocID="{85ADFF23-950E-4E34-876A-F0883D8BC2C1}" presName="nodeTx" presStyleLbl="node1" presStyleIdx="2" presStyleCnt="4">
        <dgm:presLayoutVars>
          <dgm:bulletEnabled val="1"/>
        </dgm:presLayoutVars>
      </dgm:prSet>
      <dgm:spPr/>
      <dgm:t>
        <a:bodyPr/>
        <a:lstStyle/>
        <a:p>
          <a:endParaRPr lang="en-US"/>
        </a:p>
      </dgm:t>
    </dgm:pt>
    <dgm:pt modelId="{487C7B25-4D30-43E0-AAC7-82D863C5EB51}" type="pres">
      <dgm:prSet presAssocID="{85ADFF23-950E-4E34-876A-F0883D8BC2C1}" presName="invisiNode" presStyleLbl="node1" presStyleIdx="2" presStyleCnt="4"/>
      <dgm:spPr/>
    </dgm:pt>
    <dgm:pt modelId="{C6B12D54-953E-451C-9276-663337443028}" type="pres">
      <dgm:prSet presAssocID="{85ADFF23-950E-4E34-876A-F0883D8BC2C1}"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094FDA2-DF9F-43A0-8EDF-61014BDB7822}" type="pres">
      <dgm:prSet presAssocID="{339736C1-0BD2-4D33-80CE-2F87FF9BF057}" presName="sibTrans" presStyleLbl="sibTrans2D1" presStyleIdx="0" presStyleCnt="0"/>
      <dgm:spPr/>
      <dgm:t>
        <a:bodyPr/>
        <a:lstStyle/>
        <a:p>
          <a:endParaRPr lang="en-US"/>
        </a:p>
      </dgm:t>
    </dgm:pt>
    <dgm:pt modelId="{9D67D131-A007-4035-BD24-70F5162FC57A}" type="pres">
      <dgm:prSet presAssocID="{C73C6BB4-383C-43CB-A49D-F78D02DB60CD}" presName="compNode" presStyleCnt="0"/>
      <dgm:spPr/>
    </dgm:pt>
    <dgm:pt modelId="{C68D7062-C6E5-4FAC-BB4E-0DFCEA9E9EE9}" type="pres">
      <dgm:prSet presAssocID="{C73C6BB4-383C-43CB-A49D-F78D02DB60CD}" presName="bkgdShape" presStyleLbl="node1" presStyleIdx="3" presStyleCnt="4"/>
      <dgm:spPr/>
      <dgm:t>
        <a:bodyPr/>
        <a:lstStyle/>
        <a:p>
          <a:endParaRPr lang="en-US"/>
        </a:p>
      </dgm:t>
    </dgm:pt>
    <dgm:pt modelId="{4DEF9A56-C67D-4A2C-8A0C-FA37AEDF8DF3}" type="pres">
      <dgm:prSet presAssocID="{C73C6BB4-383C-43CB-A49D-F78D02DB60CD}" presName="nodeTx" presStyleLbl="node1" presStyleIdx="3" presStyleCnt="4">
        <dgm:presLayoutVars>
          <dgm:bulletEnabled val="1"/>
        </dgm:presLayoutVars>
      </dgm:prSet>
      <dgm:spPr/>
      <dgm:t>
        <a:bodyPr/>
        <a:lstStyle/>
        <a:p>
          <a:endParaRPr lang="en-US"/>
        </a:p>
      </dgm:t>
    </dgm:pt>
    <dgm:pt modelId="{0747A3F5-DAC8-4590-A2EC-6AFB08D88C8A}" type="pres">
      <dgm:prSet presAssocID="{C73C6BB4-383C-43CB-A49D-F78D02DB60CD}" presName="invisiNode" presStyleLbl="node1" presStyleIdx="3" presStyleCnt="4"/>
      <dgm:spPr/>
    </dgm:pt>
    <dgm:pt modelId="{290ACF39-8110-4B5A-B425-A2A1435ED7FF}" type="pres">
      <dgm:prSet presAssocID="{C73C6BB4-383C-43CB-A49D-F78D02DB60C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en-US"/>
        </a:p>
      </dgm:t>
    </dgm:pt>
  </dgm:ptLst>
  <dgm:cxnLst>
    <dgm:cxn modelId="{03FB5871-E1CA-4A1E-AAB7-E7105D0DB28F}" type="presOf" srcId="{F18B306D-55AA-4073-BC3B-383D8024456B}" destId="{B01609EE-71A7-486A-A014-A9108AF389E1}" srcOrd="0" destOrd="0" presId="urn:microsoft.com/office/officeart/2005/8/layout/hList7"/>
    <dgm:cxn modelId="{4FDCB73B-8602-4879-8E53-79E4041EF074}" type="presOf" srcId="{C73C6BB4-383C-43CB-A49D-F78D02DB60CD}" destId="{C68D7062-C6E5-4FAC-BB4E-0DFCEA9E9EE9}" srcOrd="0" destOrd="0" presId="urn:microsoft.com/office/officeart/2005/8/layout/hList7"/>
    <dgm:cxn modelId="{A7A08D32-B6B3-40AA-8F30-487885B48153}" type="presOf" srcId="{85ADFF23-950E-4E34-876A-F0883D8BC2C1}" destId="{BA56F655-7EFD-486D-9CFC-295C9BF9100E}" srcOrd="1" destOrd="0" presId="urn:microsoft.com/office/officeart/2005/8/layout/hList7"/>
    <dgm:cxn modelId="{ED2562D0-0584-4CAD-AF72-10C757FC132D}" srcId="{2C15BA13-F631-4277-9C37-08088BECD2A3}" destId="{B8078EA3-08CA-429B-8C38-CD812E3C8F27}" srcOrd="1" destOrd="0" parTransId="{5AD4A6FC-E851-46AC-924C-E65F33A271A4}" sibTransId="{24143841-3417-4ADB-B82C-09B06C295E7C}"/>
    <dgm:cxn modelId="{B4D2C424-F0D5-4C6F-8FD2-7FCF74C19827}" type="presOf" srcId="{24143841-3417-4ADB-B82C-09B06C295E7C}" destId="{F3AF1EA0-1902-491E-B528-16163A72C45D}" srcOrd="0" destOrd="0" presId="urn:microsoft.com/office/officeart/2005/8/layout/hList7"/>
    <dgm:cxn modelId="{B528AB78-1F1C-4E05-BF20-445C19793840}" type="presOf" srcId="{C73C6BB4-383C-43CB-A49D-F78D02DB60CD}" destId="{4DEF9A56-C67D-4A2C-8A0C-FA37AEDF8DF3}" srcOrd="1" destOrd="0" presId="urn:microsoft.com/office/officeart/2005/8/layout/hList7"/>
    <dgm:cxn modelId="{CAA47AC6-C810-4DC6-9DEF-EBAD6CEF8512}" type="presOf" srcId="{E010FDC5-6142-4C41-A9EC-4F47C77A3CE8}" destId="{4E59174A-8EEF-4590-9339-4D1B9CC3139C}" srcOrd="0" destOrd="0" presId="urn:microsoft.com/office/officeart/2005/8/layout/hList7"/>
    <dgm:cxn modelId="{F0A1F52A-3B7B-4DA3-BAEB-2FF4CF26B4DA}" type="presOf" srcId="{B8078EA3-08CA-429B-8C38-CD812E3C8F27}" destId="{444023D8-4EC4-4FB5-8015-EBCA33286297}" srcOrd="0" destOrd="0" presId="urn:microsoft.com/office/officeart/2005/8/layout/hList7"/>
    <dgm:cxn modelId="{B9A54AD7-B0C0-47CA-82D7-3DC3BC31E980}" srcId="{2C15BA13-F631-4277-9C37-08088BECD2A3}" destId="{85ADFF23-950E-4E34-876A-F0883D8BC2C1}" srcOrd="2" destOrd="0" parTransId="{FC88335B-B009-4C7A-A504-76B953741FCC}" sibTransId="{339736C1-0BD2-4D33-80CE-2F87FF9BF057}"/>
    <dgm:cxn modelId="{09FEFF67-6A11-4C95-B65E-8D905BCBD267}" type="presOf" srcId="{F18B306D-55AA-4073-BC3B-383D8024456B}" destId="{1548CA64-BC62-4E01-875C-6FB8D0FC25B2}" srcOrd="1" destOrd="0" presId="urn:microsoft.com/office/officeart/2005/8/layout/hList7"/>
    <dgm:cxn modelId="{5A8717B3-748F-4505-9C96-0376F65068E8}" type="presOf" srcId="{85ADFF23-950E-4E34-876A-F0883D8BC2C1}" destId="{1FFF158F-DB39-4027-B5BB-147AEEE37068}" srcOrd="0" destOrd="0" presId="urn:microsoft.com/office/officeart/2005/8/layout/hList7"/>
    <dgm:cxn modelId="{18FAA146-C541-4655-8367-B3CA2AADFF44}" type="presOf" srcId="{2C15BA13-F631-4277-9C37-08088BECD2A3}" destId="{7D988648-A498-4B01-8EB6-11172ECC8B63}" srcOrd="0" destOrd="0" presId="urn:microsoft.com/office/officeart/2005/8/layout/hList7"/>
    <dgm:cxn modelId="{725F03FA-2917-4BDA-9966-822EB2A014A7}" srcId="{2C15BA13-F631-4277-9C37-08088BECD2A3}" destId="{F18B306D-55AA-4073-BC3B-383D8024456B}" srcOrd="0" destOrd="0" parTransId="{501BA447-9FC7-43BC-AA82-83BED929ECA1}" sibTransId="{E010FDC5-6142-4C41-A9EC-4F47C77A3CE8}"/>
    <dgm:cxn modelId="{E79833E7-D4A6-4494-8C2B-880743823814}" srcId="{2C15BA13-F631-4277-9C37-08088BECD2A3}" destId="{C73C6BB4-383C-43CB-A49D-F78D02DB60CD}" srcOrd="3" destOrd="0" parTransId="{DE4E817F-2FB1-403F-95E1-F46606363156}" sibTransId="{78D73CA0-0664-4307-82E0-1A02D6D0EC6B}"/>
    <dgm:cxn modelId="{6C344229-F946-41A4-B475-650660265449}" type="presOf" srcId="{B8078EA3-08CA-429B-8C38-CD812E3C8F27}" destId="{86CE3AD1-4E8C-4B33-996B-CF2624FE1985}" srcOrd="1" destOrd="0" presId="urn:microsoft.com/office/officeart/2005/8/layout/hList7"/>
    <dgm:cxn modelId="{9DC83B32-A0E6-40CE-9FCC-16CCCC73C746}" type="presOf" srcId="{339736C1-0BD2-4D33-80CE-2F87FF9BF057}" destId="{A094FDA2-DF9F-43A0-8EDF-61014BDB7822}" srcOrd="0" destOrd="0" presId="urn:microsoft.com/office/officeart/2005/8/layout/hList7"/>
    <dgm:cxn modelId="{6415EF94-9D6A-4431-A5B4-EDF3B7950C47}" type="presParOf" srcId="{7D988648-A498-4B01-8EB6-11172ECC8B63}" destId="{CE09C826-C391-41C7-901F-0FD25B1E7523}" srcOrd="0" destOrd="0" presId="urn:microsoft.com/office/officeart/2005/8/layout/hList7"/>
    <dgm:cxn modelId="{2EA450B6-C554-4550-9636-3698E03EC703}" type="presParOf" srcId="{7D988648-A498-4B01-8EB6-11172ECC8B63}" destId="{D58AFFC5-3D8D-4DFA-AC75-09D1A1E73C5C}" srcOrd="1" destOrd="0" presId="urn:microsoft.com/office/officeart/2005/8/layout/hList7"/>
    <dgm:cxn modelId="{7BDF8730-E9CB-49D1-A0C2-43A5BDBBAF6A}" type="presParOf" srcId="{D58AFFC5-3D8D-4DFA-AC75-09D1A1E73C5C}" destId="{A82C06ED-BD15-4A14-85BE-3AD0B9A24731}" srcOrd="0" destOrd="0" presId="urn:microsoft.com/office/officeart/2005/8/layout/hList7"/>
    <dgm:cxn modelId="{4735150E-DB26-413C-9947-D15FB63885F1}" type="presParOf" srcId="{A82C06ED-BD15-4A14-85BE-3AD0B9A24731}" destId="{B01609EE-71A7-486A-A014-A9108AF389E1}" srcOrd="0" destOrd="0" presId="urn:microsoft.com/office/officeart/2005/8/layout/hList7"/>
    <dgm:cxn modelId="{F031D498-5BD0-4B00-A1B1-CE91B1CD22F6}" type="presParOf" srcId="{A82C06ED-BD15-4A14-85BE-3AD0B9A24731}" destId="{1548CA64-BC62-4E01-875C-6FB8D0FC25B2}" srcOrd="1" destOrd="0" presId="urn:microsoft.com/office/officeart/2005/8/layout/hList7"/>
    <dgm:cxn modelId="{9B8B7E8A-75C4-4925-947F-3077CCE1A167}" type="presParOf" srcId="{A82C06ED-BD15-4A14-85BE-3AD0B9A24731}" destId="{FA1256B8-BE0B-4D47-A27B-8BC19D3C6112}" srcOrd="2" destOrd="0" presId="urn:microsoft.com/office/officeart/2005/8/layout/hList7"/>
    <dgm:cxn modelId="{EB2F7D30-33B5-4F3C-BB6C-39DB0A4AF53F}" type="presParOf" srcId="{A82C06ED-BD15-4A14-85BE-3AD0B9A24731}" destId="{D2B745A6-289A-4A5A-8265-7DA7CFEF57FE}" srcOrd="3" destOrd="0" presId="urn:microsoft.com/office/officeart/2005/8/layout/hList7"/>
    <dgm:cxn modelId="{29BEA923-E88D-49E8-A535-EB8F8E9370E3}" type="presParOf" srcId="{D58AFFC5-3D8D-4DFA-AC75-09D1A1E73C5C}" destId="{4E59174A-8EEF-4590-9339-4D1B9CC3139C}" srcOrd="1" destOrd="0" presId="urn:microsoft.com/office/officeart/2005/8/layout/hList7"/>
    <dgm:cxn modelId="{0F36B3A3-9F67-4AC0-ABD4-CB18FFDDE375}" type="presParOf" srcId="{D58AFFC5-3D8D-4DFA-AC75-09D1A1E73C5C}" destId="{3E6ED154-504B-4292-945D-EDD0DA7C6E2A}" srcOrd="2" destOrd="0" presId="urn:microsoft.com/office/officeart/2005/8/layout/hList7"/>
    <dgm:cxn modelId="{C258F5B5-7697-491E-9FA6-0A78ED24F452}" type="presParOf" srcId="{3E6ED154-504B-4292-945D-EDD0DA7C6E2A}" destId="{444023D8-4EC4-4FB5-8015-EBCA33286297}" srcOrd="0" destOrd="0" presId="urn:microsoft.com/office/officeart/2005/8/layout/hList7"/>
    <dgm:cxn modelId="{678A0EFE-843C-489B-AB9A-2845E653466B}" type="presParOf" srcId="{3E6ED154-504B-4292-945D-EDD0DA7C6E2A}" destId="{86CE3AD1-4E8C-4B33-996B-CF2624FE1985}" srcOrd="1" destOrd="0" presId="urn:microsoft.com/office/officeart/2005/8/layout/hList7"/>
    <dgm:cxn modelId="{24316559-9117-43E6-8D80-C397127340B3}" type="presParOf" srcId="{3E6ED154-504B-4292-945D-EDD0DA7C6E2A}" destId="{E6307BF5-4414-4AF9-A054-DDECE55B7859}" srcOrd="2" destOrd="0" presId="urn:microsoft.com/office/officeart/2005/8/layout/hList7"/>
    <dgm:cxn modelId="{5570A426-5744-4F9C-9A4A-1D8E6CFEB442}" type="presParOf" srcId="{3E6ED154-504B-4292-945D-EDD0DA7C6E2A}" destId="{C1D4DF94-A6C5-429F-80F9-3961CD0EED02}" srcOrd="3" destOrd="0" presId="urn:microsoft.com/office/officeart/2005/8/layout/hList7"/>
    <dgm:cxn modelId="{77E4996C-80D3-4AF6-9599-F068FC00EF52}" type="presParOf" srcId="{D58AFFC5-3D8D-4DFA-AC75-09D1A1E73C5C}" destId="{F3AF1EA0-1902-491E-B528-16163A72C45D}" srcOrd="3" destOrd="0" presId="urn:microsoft.com/office/officeart/2005/8/layout/hList7"/>
    <dgm:cxn modelId="{CDE6C803-E73B-4AE3-9A81-CDF0DBAAA8B7}" type="presParOf" srcId="{D58AFFC5-3D8D-4DFA-AC75-09D1A1E73C5C}" destId="{9B6DEBC2-79A7-462E-8B3D-658F992B5D80}" srcOrd="4" destOrd="0" presId="urn:microsoft.com/office/officeart/2005/8/layout/hList7"/>
    <dgm:cxn modelId="{B71A912F-A15C-4C6F-A873-E66C46D7FDBE}" type="presParOf" srcId="{9B6DEBC2-79A7-462E-8B3D-658F992B5D80}" destId="{1FFF158F-DB39-4027-B5BB-147AEEE37068}" srcOrd="0" destOrd="0" presId="urn:microsoft.com/office/officeart/2005/8/layout/hList7"/>
    <dgm:cxn modelId="{2977117C-3D05-484D-8665-70F68F03B9D9}" type="presParOf" srcId="{9B6DEBC2-79A7-462E-8B3D-658F992B5D80}" destId="{BA56F655-7EFD-486D-9CFC-295C9BF9100E}" srcOrd="1" destOrd="0" presId="urn:microsoft.com/office/officeart/2005/8/layout/hList7"/>
    <dgm:cxn modelId="{9420FB2D-950E-4494-8B7D-77CCB25F0F00}" type="presParOf" srcId="{9B6DEBC2-79A7-462E-8B3D-658F992B5D80}" destId="{487C7B25-4D30-43E0-AAC7-82D863C5EB51}" srcOrd="2" destOrd="0" presId="urn:microsoft.com/office/officeart/2005/8/layout/hList7"/>
    <dgm:cxn modelId="{1DAF2A26-09F0-4110-ACA2-E1A5317AD922}" type="presParOf" srcId="{9B6DEBC2-79A7-462E-8B3D-658F992B5D80}" destId="{C6B12D54-953E-451C-9276-663337443028}" srcOrd="3" destOrd="0" presId="urn:microsoft.com/office/officeart/2005/8/layout/hList7"/>
    <dgm:cxn modelId="{08B49F8D-5FFB-4FA5-85F0-6EF35BC2631E}" type="presParOf" srcId="{D58AFFC5-3D8D-4DFA-AC75-09D1A1E73C5C}" destId="{A094FDA2-DF9F-43A0-8EDF-61014BDB7822}" srcOrd="5" destOrd="0" presId="urn:microsoft.com/office/officeart/2005/8/layout/hList7"/>
    <dgm:cxn modelId="{F0429273-CBBD-4BFD-B4C4-1904DC26DA85}" type="presParOf" srcId="{D58AFFC5-3D8D-4DFA-AC75-09D1A1E73C5C}" destId="{9D67D131-A007-4035-BD24-70F5162FC57A}" srcOrd="6" destOrd="0" presId="urn:microsoft.com/office/officeart/2005/8/layout/hList7"/>
    <dgm:cxn modelId="{0FD8270C-EBF5-431B-B037-8108C1F9209D}" type="presParOf" srcId="{9D67D131-A007-4035-BD24-70F5162FC57A}" destId="{C68D7062-C6E5-4FAC-BB4E-0DFCEA9E9EE9}" srcOrd="0" destOrd="0" presId="urn:microsoft.com/office/officeart/2005/8/layout/hList7"/>
    <dgm:cxn modelId="{6DEA3795-82B2-43FF-9773-423F2F0A2157}" type="presParOf" srcId="{9D67D131-A007-4035-BD24-70F5162FC57A}" destId="{4DEF9A56-C67D-4A2C-8A0C-FA37AEDF8DF3}" srcOrd="1" destOrd="0" presId="urn:microsoft.com/office/officeart/2005/8/layout/hList7"/>
    <dgm:cxn modelId="{7F903862-0C0D-4204-A1B1-8467CAD19419}" type="presParOf" srcId="{9D67D131-A007-4035-BD24-70F5162FC57A}" destId="{0747A3F5-DAC8-4590-A2EC-6AFB08D88C8A}" srcOrd="2" destOrd="0" presId="urn:microsoft.com/office/officeart/2005/8/layout/hList7"/>
    <dgm:cxn modelId="{4FBFD292-0B63-4615-8788-66AB8258032C}" type="presParOf" srcId="{9D67D131-A007-4035-BD24-70F5162FC57A}" destId="{290ACF39-8110-4B5A-B425-A2A1435ED7FF}" srcOrd="3" destOrd="0" presId="urn:microsoft.com/office/officeart/2005/8/layout/hList7"/>
  </dgm:cxnLst>
  <dgm:bg/>
  <dgm:whole>
    <a:ln w="76200">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5BA13-F631-4277-9C37-08088BECD2A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18B306D-55AA-4073-BC3B-383D8024456B}">
      <dgm:prSet phldrT="[Text]"/>
      <dgm:spPr/>
      <dgm:t>
        <a:bodyPr/>
        <a:lstStyle/>
        <a:p>
          <a:r>
            <a:rPr lang="en-US" dirty="0" smtClean="0"/>
            <a:t>Recruitment</a:t>
          </a:r>
        </a:p>
        <a:p>
          <a:r>
            <a:rPr lang="en-US" dirty="0" smtClean="0"/>
            <a:t>Process</a:t>
          </a:r>
          <a:endParaRPr lang="en-US" dirty="0"/>
        </a:p>
      </dgm:t>
    </dgm:pt>
    <dgm:pt modelId="{501BA447-9FC7-43BC-AA82-83BED929ECA1}" type="parTrans" cxnId="{725F03FA-2917-4BDA-9966-822EB2A014A7}">
      <dgm:prSet/>
      <dgm:spPr/>
      <dgm:t>
        <a:bodyPr/>
        <a:lstStyle/>
        <a:p>
          <a:endParaRPr lang="en-US"/>
        </a:p>
      </dgm:t>
    </dgm:pt>
    <dgm:pt modelId="{E010FDC5-6142-4C41-A9EC-4F47C77A3CE8}" type="sibTrans" cxnId="{725F03FA-2917-4BDA-9966-822EB2A014A7}">
      <dgm:prSet/>
      <dgm:spPr/>
      <dgm:t>
        <a:bodyPr/>
        <a:lstStyle/>
        <a:p>
          <a:endParaRPr lang="en-US"/>
        </a:p>
      </dgm:t>
    </dgm:pt>
    <dgm:pt modelId="{B8078EA3-08CA-429B-8C38-CD812E3C8F27}">
      <dgm:prSet phldrT="[Text]"/>
      <dgm:spPr/>
      <dgm:t>
        <a:bodyPr/>
        <a:lstStyle/>
        <a:p>
          <a:r>
            <a:rPr lang="en-US" dirty="0" smtClean="0"/>
            <a:t>Selection</a:t>
          </a:r>
        </a:p>
        <a:p>
          <a:r>
            <a:rPr lang="en-US" dirty="0" smtClean="0"/>
            <a:t>Process</a:t>
          </a:r>
          <a:endParaRPr lang="en-US" dirty="0"/>
        </a:p>
      </dgm:t>
    </dgm:pt>
    <dgm:pt modelId="{5AD4A6FC-E851-46AC-924C-E65F33A271A4}" type="parTrans" cxnId="{ED2562D0-0584-4CAD-AF72-10C757FC132D}">
      <dgm:prSet/>
      <dgm:spPr/>
      <dgm:t>
        <a:bodyPr/>
        <a:lstStyle/>
        <a:p>
          <a:endParaRPr lang="en-US"/>
        </a:p>
      </dgm:t>
    </dgm:pt>
    <dgm:pt modelId="{24143841-3417-4ADB-B82C-09B06C295E7C}" type="sibTrans" cxnId="{ED2562D0-0584-4CAD-AF72-10C757FC132D}">
      <dgm:prSet/>
      <dgm:spPr/>
      <dgm:t>
        <a:bodyPr/>
        <a:lstStyle/>
        <a:p>
          <a:endParaRPr lang="en-US"/>
        </a:p>
      </dgm:t>
    </dgm:pt>
    <dgm:pt modelId="{85ADFF23-950E-4E34-876A-F0883D8BC2C1}">
      <dgm:prSet phldrT="[Text]">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r>
            <a:rPr lang="en-US" dirty="0" smtClean="0"/>
            <a:t>Training &amp; Development</a:t>
          </a:r>
        </a:p>
        <a:p>
          <a:r>
            <a:rPr lang="en-US" dirty="0" smtClean="0"/>
            <a:t>Process</a:t>
          </a:r>
          <a:endParaRPr lang="en-US" dirty="0"/>
        </a:p>
      </dgm:t>
    </dgm:pt>
    <dgm:pt modelId="{FC88335B-B009-4C7A-A504-76B953741FCC}" type="parTrans" cxnId="{B9A54AD7-B0C0-47CA-82D7-3DC3BC31E980}">
      <dgm:prSet/>
      <dgm:spPr/>
      <dgm:t>
        <a:bodyPr/>
        <a:lstStyle/>
        <a:p>
          <a:endParaRPr lang="en-US"/>
        </a:p>
      </dgm:t>
    </dgm:pt>
    <dgm:pt modelId="{339736C1-0BD2-4D33-80CE-2F87FF9BF057}" type="sibTrans" cxnId="{B9A54AD7-B0C0-47CA-82D7-3DC3BC31E980}">
      <dgm:prSet/>
      <dgm:spPr/>
      <dgm:t>
        <a:bodyPr/>
        <a:lstStyle/>
        <a:p>
          <a:endParaRPr lang="en-US"/>
        </a:p>
      </dgm:t>
    </dgm:pt>
    <dgm:pt modelId="{C73C6BB4-383C-43CB-A49D-F78D02DB60CD}">
      <dgm:prSet/>
      <dgm:spPr/>
      <dgm:t>
        <a:bodyPr/>
        <a:lstStyle/>
        <a:p>
          <a:r>
            <a:rPr lang="en-US" dirty="0" smtClean="0"/>
            <a:t>Certification</a:t>
          </a:r>
        </a:p>
        <a:p>
          <a:r>
            <a:rPr lang="en-US" dirty="0" smtClean="0"/>
            <a:t>Process</a:t>
          </a:r>
          <a:endParaRPr lang="en-US" dirty="0"/>
        </a:p>
      </dgm:t>
    </dgm:pt>
    <dgm:pt modelId="{DE4E817F-2FB1-403F-95E1-F46606363156}" type="parTrans" cxnId="{E79833E7-D4A6-4494-8C2B-880743823814}">
      <dgm:prSet/>
      <dgm:spPr/>
      <dgm:t>
        <a:bodyPr/>
        <a:lstStyle/>
        <a:p>
          <a:endParaRPr lang="en-US"/>
        </a:p>
      </dgm:t>
    </dgm:pt>
    <dgm:pt modelId="{78D73CA0-0664-4307-82E0-1A02D6D0EC6B}" type="sibTrans" cxnId="{E79833E7-D4A6-4494-8C2B-880743823814}">
      <dgm:prSet/>
      <dgm:spPr/>
      <dgm:t>
        <a:bodyPr/>
        <a:lstStyle/>
        <a:p>
          <a:endParaRPr lang="en-US"/>
        </a:p>
      </dgm:t>
    </dgm:pt>
    <dgm:pt modelId="{7D988648-A498-4B01-8EB6-11172ECC8B63}" type="pres">
      <dgm:prSet presAssocID="{2C15BA13-F631-4277-9C37-08088BECD2A3}" presName="Name0" presStyleCnt="0">
        <dgm:presLayoutVars>
          <dgm:dir/>
          <dgm:resizeHandles val="exact"/>
        </dgm:presLayoutVars>
      </dgm:prSet>
      <dgm:spPr/>
      <dgm:t>
        <a:bodyPr/>
        <a:lstStyle/>
        <a:p>
          <a:endParaRPr lang="en-US"/>
        </a:p>
      </dgm:t>
    </dgm:pt>
    <dgm:pt modelId="{CE09C826-C391-41C7-901F-0FD25B1E7523}" type="pres">
      <dgm:prSet presAssocID="{2C15BA13-F631-4277-9C37-08088BECD2A3}" presName="fgShape" presStyleLbl="fgShp" presStyleIdx="0" presStyleCnt="1" custScaleX="108696" custScaleY="216050"/>
      <dgm:spPr/>
      <dgm:t>
        <a:bodyPr/>
        <a:lstStyle/>
        <a:p>
          <a:endParaRPr lang="en-US"/>
        </a:p>
      </dgm:t>
    </dgm:pt>
    <dgm:pt modelId="{D58AFFC5-3D8D-4DFA-AC75-09D1A1E73C5C}" type="pres">
      <dgm:prSet presAssocID="{2C15BA13-F631-4277-9C37-08088BECD2A3}" presName="linComp" presStyleCnt="0"/>
      <dgm:spPr/>
    </dgm:pt>
    <dgm:pt modelId="{A82C06ED-BD15-4A14-85BE-3AD0B9A24731}" type="pres">
      <dgm:prSet presAssocID="{F18B306D-55AA-4073-BC3B-383D8024456B}" presName="compNode" presStyleCnt="0"/>
      <dgm:spPr/>
    </dgm:pt>
    <dgm:pt modelId="{B01609EE-71A7-486A-A014-A9108AF389E1}" type="pres">
      <dgm:prSet presAssocID="{F18B306D-55AA-4073-BC3B-383D8024456B}" presName="bkgdShape" presStyleLbl="node1" presStyleIdx="0" presStyleCnt="4"/>
      <dgm:spPr/>
      <dgm:t>
        <a:bodyPr/>
        <a:lstStyle/>
        <a:p>
          <a:endParaRPr lang="en-US"/>
        </a:p>
      </dgm:t>
    </dgm:pt>
    <dgm:pt modelId="{1548CA64-BC62-4E01-875C-6FB8D0FC25B2}" type="pres">
      <dgm:prSet presAssocID="{F18B306D-55AA-4073-BC3B-383D8024456B}" presName="nodeTx" presStyleLbl="node1" presStyleIdx="0" presStyleCnt="4">
        <dgm:presLayoutVars>
          <dgm:bulletEnabled val="1"/>
        </dgm:presLayoutVars>
      </dgm:prSet>
      <dgm:spPr/>
      <dgm:t>
        <a:bodyPr/>
        <a:lstStyle/>
        <a:p>
          <a:endParaRPr lang="en-US"/>
        </a:p>
      </dgm:t>
    </dgm:pt>
    <dgm:pt modelId="{FA1256B8-BE0B-4D47-A27B-8BC19D3C6112}" type="pres">
      <dgm:prSet presAssocID="{F18B306D-55AA-4073-BC3B-383D8024456B}" presName="invisiNode" presStyleLbl="node1" presStyleIdx="0" presStyleCnt="4"/>
      <dgm:spPr/>
    </dgm:pt>
    <dgm:pt modelId="{D2B745A6-289A-4A5A-8265-7DA7CFEF57FE}" type="pres">
      <dgm:prSet presAssocID="{F18B306D-55AA-4073-BC3B-383D8024456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4E59174A-8EEF-4590-9339-4D1B9CC3139C}" type="pres">
      <dgm:prSet presAssocID="{E010FDC5-6142-4C41-A9EC-4F47C77A3CE8}" presName="sibTrans" presStyleLbl="sibTrans2D1" presStyleIdx="0" presStyleCnt="0"/>
      <dgm:spPr/>
      <dgm:t>
        <a:bodyPr/>
        <a:lstStyle/>
        <a:p>
          <a:endParaRPr lang="en-US"/>
        </a:p>
      </dgm:t>
    </dgm:pt>
    <dgm:pt modelId="{3E6ED154-504B-4292-945D-EDD0DA7C6E2A}" type="pres">
      <dgm:prSet presAssocID="{B8078EA3-08CA-429B-8C38-CD812E3C8F27}" presName="compNode" presStyleCnt="0"/>
      <dgm:spPr/>
    </dgm:pt>
    <dgm:pt modelId="{444023D8-4EC4-4FB5-8015-EBCA33286297}" type="pres">
      <dgm:prSet presAssocID="{B8078EA3-08CA-429B-8C38-CD812E3C8F27}" presName="bkgdShape" presStyleLbl="node1" presStyleIdx="1" presStyleCnt="4"/>
      <dgm:spPr/>
      <dgm:t>
        <a:bodyPr/>
        <a:lstStyle/>
        <a:p>
          <a:endParaRPr lang="en-US"/>
        </a:p>
      </dgm:t>
    </dgm:pt>
    <dgm:pt modelId="{86CE3AD1-4E8C-4B33-996B-CF2624FE1985}" type="pres">
      <dgm:prSet presAssocID="{B8078EA3-08CA-429B-8C38-CD812E3C8F27}" presName="nodeTx" presStyleLbl="node1" presStyleIdx="1" presStyleCnt="4">
        <dgm:presLayoutVars>
          <dgm:bulletEnabled val="1"/>
        </dgm:presLayoutVars>
      </dgm:prSet>
      <dgm:spPr/>
      <dgm:t>
        <a:bodyPr/>
        <a:lstStyle/>
        <a:p>
          <a:endParaRPr lang="en-US"/>
        </a:p>
      </dgm:t>
    </dgm:pt>
    <dgm:pt modelId="{E6307BF5-4414-4AF9-A054-DDECE55B7859}" type="pres">
      <dgm:prSet presAssocID="{B8078EA3-08CA-429B-8C38-CD812E3C8F27}" presName="invisiNode" presStyleLbl="node1" presStyleIdx="1" presStyleCnt="4"/>
      <dgm:spPr/>
    </dgm:pt>
    <dgm:pt modelId="{C1D4DF94-A6C5-429F-80F9-3961CD0EED02}" type="pres">
      <dgm:prSet presAssocID="{B8078EA3-08CA-429B-8C38-CD812E3C8F2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3AF1EA0-1902-491E-B528-16163A72C45D}" type="pres">
      <dgm:prSet presAssocID="{24143841-3417-4ADB-B82C-09B06C295E7C}" presName="sibTrans" presStyleLbl="sibTrans2D1" presStyleIdx="0" presStyleCnt="0"/>
      <dgm:spPr/>
      <dgm:t>
        <a:bodyPr/>
        <a:lstStyle/>
        <a:p>
          <a:endParaRPr lang="en-US"/>
        </a:p>
      </dgm:t>
    </dgm:pt>
    <dgm:pt modelId="{9B6DEBC2-79A7-462E-8B3D-658F992B5D80}" type="pres">
      <dgm:prSet presAssocID="{85ADFF23-950E-4E34-876A-F0883D8BC2C1}" presName="compNode" presStyleCnt="0"/>
      <dgm:spPr/>
    </dgm:pt>
    <dgm:pt modelId="{1FFF158F-DB39-4027-B5BB-147AEEE37068}" type="pres">
      <dgm:prSet presAssocID="{85ADFF23-950E-4E34-876A-F0883D8BC2C1}" presName="bkgdShape" presStyleLbl="node1" presStyleIdx="2" presStyleCnt="4"/>
      <dgm:spPr/>
      <dgm:t>
        <a:bodyPr/>
        <a:lstStyle/>
        <a:p>
          <a:endParaRPr lang="en-US"/>
        </a:p>
      </dgm:t>
    </dgm:pt>
    <dgm:pt modelId="{BA56F655-7EFD-486D-9CFC-295C9BF9100E}" type="pres">
      <dgm:prSet presAssocID="{85ADFF23-950E-4E34-876A-F0883D8BC2C1}" presName="nodeTx" presStyleLbl="node1" presStyleIdx="2" presStyleCnt="4">
        <dgm:presLayoutVars>
          <dgm:bulletEnabled val="1"/>
        </dgm:presLayoutVars>
      </dgm:prSet>
      <dgm:spPr/>
      <dgm:t>
        <a:bodyPr/>
        <a:lstStyle/>
        <a:p>
          <a:endParaRPr lang="en-US"/>
        </a:p>
      </dgm:t>
    </dgm:pt>
    <dgm:pt modelId="{487C7B25-4D30-43E0-AAC7-82D863C5EB51}" type="pres">
      <dgm:prSet presAssocID="{85ADFF23-950E-4E34-876A-F0883D8BC2C1}" presName="invisiNode" presStyleLbl="node1" presStyleIdx="2" presStyleCnt="4"/>
      <dgm:spPr/>
    </dgm:pt>
    <dgm:pt modelId="{C6B12D54-953E-451C-9276-663337443028}" type="pres">
      <dgm:prSet presAssocID="{85ADFF23-950E-4E34-876A-F0883D8BC2C1}"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094FDA2-DF9F-43A0-8EDF-61014BDB7822}" type="pres">
      <dgm:prSet presAssocID="{339736C1-0BD2-4D33-80CE-2F87FF9BF057}" presName="sibTrans" presStyleLbl="sibTrans2D1" presStyleIdx="0" presStyleCnt="0"/>
      <dgm:spPr/>
      <dgm:t>
        <a:bodyPr/>
        <a:lstStyle/>
        <a:p>
          <a:endParaRPr lang="en-US"/>
        </a:p>
      </dgm:t>
    </dgm:pt>
    <dgm:pt modelId="{9D67D131-A007-4035-BD24-70F5162FC57A}" type="pres">
      <dgm:prSet presAssocID="{C73C6BB4-383C-43CB-A49D-F78D02DB60CD}" presName="compNode" presStyleCnt="0"/>
      <dgm:spPr/>
    </dgm:pt>
    <dgm:pt modelId="{C68D7062-C6E5-4FAC-BB4E-0DFCEA9E9EE9}" type="pres">
      <dgm:prSet presAssocID="{C73C6BB4-383C-43CB-A49D-F78D02DB60CD}" presName="bkgdShape" presStyleLbl="node1" presStyleIdx="3" presStyleCnt="4"/>
      <dgm:spPr/>
      <dgm:t>
        <a:bodyPr/>
        <a:lstStyle/>
        <a:p>
          <a:endParaRPr lang="en-US"/>
        </a:p>
      </dgm:t>
    </dgm:pt>
    <dgm:pt modelId="{4DEF9A56-C67D-4A2C-8A0C-FA37AEDF8DF3}" type="pres">
      <dgm:prSet presAssocID="{C73C6BB4-383C-43CB-A49D-F78D02DB60CD}" presName="nodeTx" presStyleLbl="node1" presStyleIdx="3" presStyleCnt="4">
        <dgm:presLayoutVars>
          <dgm:bulletEnabled val="1"/>
        </dgm:presLayoutVars>
      </dgm:prSet>
      <dgm:spPr/>
      <dgm:t>
        <a:bodyPr/>
        <a:lstStyle/>
        <a:p>
          <a:endParaRPr lang="en-US"/>
        </a:p>
      </dgm:t>
    </dgm:pt>
    <dgm:pt modelId="{0747A3F5-DAC8-4590-A2EC-6AFB08D88C8A}" type="pres">
      <dgm:prSet presAssocID="{C73C6BB4-383C-43CB-A49D-F78D02DB60CD}" presName="invisiNode" presStyleLbl="node1" presStyleIdx="3" presStyleCnt="4"/>
      <dgm:spPr/>
    </dgm:pt>
    <dgm:pt modelId="{290ACF39-8110-4B5A-B425-A2A1435ED7FF}" type="pres">
      <dgm:prSet presAssocID="{C73C6BB4-383C-43CB-A49D-F78D02DB60C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en-US"/>
        </a:p>
      </dgm:t>
    </dgm:pt>
  </dgm:ptLst>
  <dgm:cxnLst>
    <dgm:cxn modelId="{152CF1D5-E143-4688-97CD-3ED392C037FD}" type="presOf" srcId="{F18B306D-55AA-4073-BC3B-383D8024456B}" destId="{B01609EE-71A7-486A-A014-A9108AF389E1}" srcOrd="0" destOrd="0" presId="urn:microsoft.com/office/officeart/2005/8/layout/hList7"/>
    <dgm:cxn modelId="{36DAC5A4-7E3B-4206-B1CC-0E52856C5916}" type="presOf" srcId="{24143841-3417-4ADB-B82C-09B06C295E7C}" destId="{F3AF1EA0-1902-491E-B528-16163A72C45D}" srcOrd="0" destOrd="0" presId="urn:microsoft.com/office/officeart/2005/8/layout/hList7"/>
    <dgm:cxn modelId="{7A2FDA27-3056-46C7-B062-8F94B18E0FD9}" type="presOf" srcId="{2C15BA13-F631-4277-9C37-08088BECD2A3}" destId="{7D988648-A498-4B01-8EB6-11172ECC8B63}" srcOrd="0" destOrd="0" presId="urn:microsoft.com/office/officeart/2005/8/layout/hList7"/>
    <dgm:cxn modelId="{8418AEF0-364D-446A-9D77-C3A3AB9A51C0}" type="presOf" srcId="{F18B306D-55AA-4073-BC3B-383D8024456B}" destId="{1548CA64-BC62-4E01-875C-6FB8D0FC25B2}" srcOrd="1" destOrd="0" presId="urn:microsoft.com/office/officeart/2005/8/layout/hList7"/>
    <dgm:cxn modelId="{201A1903-0375-410D-97A1-D9C87D7A9486}" type="presOf" srcId="{E010FDC5-6142-4C41-A9EC-4F47C77A3CE8}" destId="{4E59174A-8EEF-4590-9339-4D1B9CC3139C}" srcOrd="0" destOrd="0" presId="urn:microsoft.com/office/officeart/2005/8/layout/hList7"/>
    <dgm:cxn modelId="{EB751420-7E83-4687-A591-6ECFE42EB0AD}" type="presOf" srcId="{339736C1-0BD2-4D33-80CE-2F87FF9BF057}" destId="{A094FDA2-DF9F-43A0-8EDF-61014BDB7822}" srcOrd="0" destOrd="0" presId="urn:microsoft.com/office/officeart/2005/8/layout/hList7"/>
    <dgm:cxn modelId="{ED2562D0-0584-4CAD-AF72-10C757FC132D}" srcId="{2C15BA13-F631-4277-9C37-08088BECD2A3}" destId="{B8078EA3-08CA-429B-8C38-CD812E3C8F27}" srcOrd="1" destOrd="0" parTransId="{5AD4A6FC-E851-46AC-924C-E65F33A271A4}" sibTransId="{24143841-3417-4ADB-B82C-09B06C295E7C}"/>
    <dgm:cxn modelId="{B3AC76D2-94C7-4115-82C0-8BC5CF5AA9E0}" type="presOf" srcId="{B8078EA3-08CA-429B-8C38-CD812E3C8F27}" destId="{86CE3AD1-4E8C-4B33-996B-CF2624FE1985}" srcOrd="1" destOrd="0" presId="urn:microsoft.com/office/officeart/2005/8/layout/hList7"/>
    <dgm:cxn modelId="{8C72343A-C833-4479-B2A1-F939CEB5A5B1}" type="presOf" srcId="{C73C6BB4-383C-43CB-A49D-F78D02DB60CD}" destId="{4DEF9A56-C67D-4A2C-8A0C-FA37AEDF8DF3}" srcOrd="1" destOrd="0" presId="urn:microsoft.com/office/officeart/2005/8/layout/hList7"/>
    <dgm:cxn modelId="{00E1E380-FEED-4BF6-804C-AFFA07FE8374}" type="presOf" srcId="{85ADFF23-950E-4E34-876A-F0883D8BC2C1}" destId="{BA56F655-7EFD-486D-9CFC-295C9BF9100E}" srcOrd="1" destOrd="0" presId="urn:microsoft.com/office/officeart/2005/8/layout/hList7"/>
    <dgm:cxn modelId="{FE6D2B4F-52C4-47F6-A1DB-A776D084E2F9}" type="presOf" srcId="{C73C6BB4-383C-43CB-A49D-F78D02DB60CD}" destId="{C68D7062-C6E5-4FAC-BB4E-0DFCEA9E9EE9}" srcOrd="0" destOrd="0" presId="urn:microsoft.com/office/officeart/2005/8/layout/hList7"/>
    <dgm:cxn modelId="{C08EC387-AEEB-4665-BE86-A33276BEE2CE}" type="presOf" srcId="{85ADFF23-950E-4E34-876A-F0883D8BC2C1}" destId="{1FFF158F-DB39-4027-B5BB-147AEEE37068}" srcOrd="0" destOrd="0" presId="urn:microsoft.com/office/officeart/2005/8/layout/hList7"/>
    <dgm:cxn modelId="{AFD92C68-99FC-46F0-B582-6A6F50B14761}" type="presOf" srcId="{B8078EA3-08CA-429B-8C38-CD812E3C8F27}" destId="{444023D8-4EC4-4FB5-8015-EBCA33286297}" srcOrd="0" destOrd="0" presId="urn:microsoft.com/office/officeart/2005/8/layout/hList7"/>
    <dgm:cxn modelId="{B9A54AD7-B0C0-47CA-82D7-3DC3BC31E980}" srcId="{2C15BA13-F631-4277-9C37-08088BECD2A3}" destId="{85ADFF23-950E-4E34-876A-F0883D8BC2C1}" srcOrd="2" destOrd="0" parTransId="{FC88335B-B009-4C7A-A504-76B953741FCC}" sibTransId="{339736C1-0BD2-4D33-80CE-2F87FF9BF057}"/>
    <dgm:cxn modelId="{725F03FA-2917-4BDA-9966-822EB2A014A7}" srcId="{2C15BA13-F631-4277-9C37-08088BECD2A3}" destId="{F18B306D-55AA-4073-BC3B-383D8024456B}" srcOrd="0" destOrd="0" parTransId="{501BA447-9FC7-43BC-AA82-83BED929ECA1}" sibTransId="{E010FDC5-6142-4C41-A9EC-4F47C77A3CE8}"/>
    <dgm:cxn modelId="{E79833E7-D4A6-4494-8C2B-880743823814}" srcId="{2C15BA13-F631-4277-9C37-08088BECD2A3}" destId="{C73C6BB4-383C-43CB-A49D-F78D02DB60CD}" srcOrd="3" destOrd="0" parTransId="{DE4E817F-2FB1-403F-95E1-F46606363156}" sibTransId="{78D73CA0-0664-4307-82E0-1A02D6D0EC6B}"/>
    <dgm:cxn modelId="{DE345575-99C9-4FC1-BE11-553CE3BA1A97}" type="presParOf" srcId="{7D988648-A498-4B01-8EB6-11172ECC8B63}" destId="{CE09C826-C391-41C7-901F-0FD25B1E7523}" srcOrd="0" destOrd="0" presId="urn:microsoft.com/office/officeart/2005/8/layout/hList7"/>
    <dgm:cxn modelId="{2AA0670C-B2A7-4078-A2BC-EE6F8DDA5460}" type="presParOf" srcId="{7D988648-A498-4B01-8EB6-11172ECC8B63}" destId="{D58AFFC5-3D8D-4DFA-AC75-09D1A1E73C5C}" srcOrd="1" destOrd="0" presId="urn:microsoft.com/office/officeart/2005/8/layout/hList7"/>
    <dgm:cxn modelId="{E1BA943C-37AA-4EBC-A36F-C20E99B67155}" type="presParOf" srcId="{D58AFFC5-3D8D-4DFA-AC75-09D1A1E73C5C}" destId="{A82C06ED-BD15-4A14-85BE-3AD0B9A24731}" srcOrd="0" destOrd="0" presId="urn:microsoft.com/office/officeart/2005/8/layout/hList7"/>
    <dgm:cxn modelId="{C16276E4-22D9-4D7D-A9B1-445B67B0560D}" type="presParOf" srcId="{A82C06ED-BD15-4A14-85BE-3AD0B9A24731}" destId="{B01609EE-71A7-486A-A014-A9108AF389E1}" srcOrd="0" destOrd="0" presId="urn:microsoft.com/office/officeart/2005/8/layout/hList7"/>
    <dgm:cxn modelId="{095DCE1D-4C66-4252-AF86-62A703F6E0AB}" type="presParOf" srcId="{A82C06ED-BD15-4A14-85BE-3AD0B9A24731}" destId="{1548CA64-BC62-4E01-875C-6FB8D0FC25B2}" srcOrd="1" destOrd="0" presId="urn:microsoft.com/office/officeart/2005/8/layout/hList7"/>
    <dgm:cxn modelId="{EA21707D-C035-4070-B7CB-926310BCD092}" type="presParOf" srcId="{A82C06ED-BD15-4A14-85BE-3AD0B9A24731}" destId="{FA1256B8-BE0B-4D47-A27B-8BC19D3C6112}" srcOrd="2" destOrd="0" presId="urn:microsoft.com/office/officeart/2005/8/layout/hList7"/>
    <dgm:cxn modelId="{A0428FEE-1852-46C2-8780-D3726738C518}" type="presParOf" srcId="{A82C06ED-BD15-4A14-85BE-3AD0B9A24731}" destId="{D2B745A6-289A-4A5A-8265-7DA7CFEF57FE}" srcOrd="3" destOrd="0" presId="urn:microsoft.com/office/officeart/2005/8/layout/hList7"/>
    <dgm:cxn modelId="{36ABE4EE-DB0C-4214-B3E2-D16999F5645F}" type="presParOf" srcId="{D58AFFC5-3D8D-4DFA-AC75-09D1A1E73C5C}" destId="{4E59174A-8EEF-4590-9339-4D1B9CC3139C}" srcOrd="1" destOrd="0" presId="urn:microsoft.com/office/officeart/2005/8/layout/hList7"/>
    <dgm:cxn modelId="{E018CC51-B8A7-4987-934E-F9CCBED3B9DD}" type="presParOf" srcId="{D58AFFC5-3D8D-4DFA-AC75-09D1A1E73C5C}" destId="{3E6ED154-504B-4292-945D-EDD0DA7C6E2A}" srcOrd="2" destOrd="0" presId="urn:microsoft.com/office/officeart/2005/8/layout/hList7"/>
    <dgm:cxn modelId="{17FFC507-23EC-44CA-87DD-C3B1A8994E90}" type="presParOf" srcId="{3E6ED154-504B-4292-945D-EDD0DA7C6E2A}" destId="{444023D8-4EC4-4FB5-8015-EBCA33286297}" srcOrd="0" destOrd="0" presId="urn:microsoft.com/office/officeart/2005/8/layout/hList7"/>
    <dgm:cxn modelId="{BC8C4A07-E089-4918-BB65-8B9109940D05}" type="presParOf" srcId="{3E6ED154-504B-4292-945D-EDD0DA7C6E2A}" destId="{86CE3AD1-4E8C-4B33-996B-CF2624FE1985}" srcOrd="1" destOrd="0" presId="urn:microsoft.com/office/officeart/2005/8/layout/hList7"/>
    <dgm:cxn modelId="{C7DF89D1-3B51-4567-A98D-6AB615C06FF0}" type="presParOf" srcId="{3E6ED154-504B-4292-945D-EDD0DA7C6E2A}" destId="{E6307BF5-4414-4AF9-A054-DDECE55B7859}" srcOrd="2" destOrd="0" presId="urn:microsoft.com/office/officeart/2005/8/layout/hList7"/>
    <dgm:cxn modelId="{95144F28-A56A-458B-AF98-6BDB2F83FB14}" type="presParOf" srcId="{3E6ED154-504B-4292-945D-EDD0DA7C6E2A}" destId="{C1D4DF94-A6C5-429F-80F9-3961CD0EED02}" srcOrd="3" destOrd="0" presId="urn:microsoft.com/office/officeart/2005/8/layout/hList7"/>
    <dgm:cxn modelId="{432833F3-AA46-4E2D-B622-927B52B36D2B}" type="presParOf" srcId="{D58AFFC5-3D8D-4DFA-AC75-09D1A1E73C5C}" destId="{F3AF1EA0-1902-491E-B528-16163A72C45D}" srcOrd="3" destOrd="0" presId="urn:microsoft.com/office/officeart/2005/8/layout/hList7"/>
    <dgm:cxn modelId="{219A65C7-6BA6-4357-B8DE-01BE8F1CAC7A}" type="presParOf" srcId="{D58AFFC5-3D8D-4DFA-AC75-09D1A1E73C5C}" destId="{9B6DEBC2-79A7-462E-8B3D-658F992B5D80}" srcOrd="4" destOrd="0" presId="urn:microsoft.com/office/officeart/2005/8/layout/hList7"/>
    <dgm:cxn modelId="{55AB4D5F-C2E4-4F43-8C8E-3E0A6A040372}" type="presParOf" srcId="{9B6DEBC2-79A7-462E-8B3D-658F992B5D80}" destId="{1FFF158F-DB39-4027-B5BB-147AEEE37068}" srcOrd="0" destOrd="0" presId="urn:microsoft.com/office/officeart/2005/8/layout/hList7"/>
    <dgm:cxn modelId="{D0A9D367-B73D-4F09-9104-41252837F84B}" type="presParOf" srcId="{9B6DEBC2-79A7-462E-8B3D-658F992B5D80}" destId="{BA56F655-7EFD-486D-9CFC-295C9BF9100E}" srcOrd="1" destOrd="0" presId="urn:microsoft.com/office/officeart/2005/8/layout/hList7"/>
    <dgm:cxn modelId="{EB16E3C9-C5A3-4832-8CE2-9575D67F6961}" type="presParOf" srcId="{9B6DEBC2-79A7-462E-8B3D-658F992B5D80}" destId="{487C7B25-4D30-43E0-AAC7-82D863C5EB51}" srcOrd="2" destOrd="0" presId="urn:microsoft.com/office/officeart/2005/8/layout/hList7"/>
    <dgm:cxn modelId="{F90FD469-290F-4AFA-B5A5-22443F9FA416}" type="presParOf" srcId="{9B6DEBC2-79A7-462E-8B3D-658F992B5D80}" destId="{C6B12D54-953E-451C-9276-663337443028}" srcOrd="3" destOrd="0" presId="urn:microsoft.com/office/officeart/2005/8/layout/hList7"/>
    <dgm:cxn modelId="{7D6A7614-D9B6-4C07-9170-BE50464F84DA}" type="presParOf" srcId="{D58AFFC5-3D8D-4DFA-AC75-09D1A1E73C5C}" destId="{A094FDA2-DF9F-43A0-8EDF-61014BDB7822}" srcOrd="5" destOrd="0" presId="urn:microsoft.com/office/officeart/2005/8/layout/hList7"/>
    <dgm:cxn modelId="{40B28F3B-AEAF-47F2-A0AE-8C02AD16C5D6}" type="presParOf" srcId="{D58AFFC5-3D8D-4DFA-AC75-09D1A1E73C5C}" destId="{9D67D131-A007-4035-BD24-70F5162FC57A}" srcOrd="6" destOrd="0" presId="urn:microsoft.com/office/officeart/2005/8/layout/hList7"/>
    <dgm:cxn modelId="{FBA9FBD8-E91C-49D1-B1E7-D19F8BA7A2E4}" type="presParOf" srcId="{9D67D131-A007-4035-BD24-70F5162FC57A}" destId="{C68D7062-C6E5-4FAC-BB4E-0DFCEA9E9EE9}" srcOrd="0" destOrd="0" presId="urn:microsoft.com/office/officeart/2005/8/layout/hList7"/>
    <dgm:cxn modelId="{A4535273-252A-4578-8BD2-2AC032251D8B}" type="presParOf" srcId="{9D67D131-A007-4035-BD24-70F5162FC57A}" destId="{4DEF9A56-C67D-4A2C-8A0C-FA37AEDF8DF3}" srcOrd="1" destOrd="0" presId="urn:microsoft.com/office/officeart/2005/8/layout/hList7"/>
    <dgm:cxn modelId="{5440493C-207F-4379-A897-45CF642733B4}" type="presParOf" srcId="{9D67D131-A007-4035-BD24-70F5162FC57A}" destId="{0747A3F5-DAC8-4590-A2EC-6AFB08D88C8A}" srcOrd="2" destOrd="0" presId="urn:microsoft.com/office/officeart/2005/8/layout/hList7"/>
    <dgm:cxn modelId="{EEE1AB00-EBB4-46E9-B764-43DBF1C2D5C4}" type="presParOf" srcId="{9D67D131-A007-4035-BD24-70F5162FC57A}" destId="{290ACF39-8110-4B5A-B425-A2A1435ED7FF}" srcOrd="3" destOrd="0" presId="urn:microsoft.com/office/officeart/2005/8/layout/hList7"/>
  </dgm:cxnLst>
  <dgm:bg/>
  <dgm:whole>
    <a:ln w="76200">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59ADB-AF30-4752-AE6C-99A3F7166B7B}" type="doc">
      <dgm:prSet loTypeId="urn:microsoft.com/office/officeart/2005/8/layout/pyramid1" loCatId="pyramid" qsTypeId="urn:microsoft.com/office/officeart/2005/8/quickstyle/3d3" qsCatId="3D" csTypeId="urn:microsoft.com/office/officeart/2005/8/colors/colorful5" csCatId="colorful" phldr="1"/>
      <dgm:spPr/>
    </dgm:pt>
    <dgm:pt modelId="{7FDA8805-8328-40A8-AA14-B6039E7A096D}">
      <dgm:prSet phldrT="[Text]" custT="1"/>
      <dgm:spPr/>
      <dgm:t>
        <a:bodyPr/>
        <a:lstStyle/>
        <a:p>
          <a:pPr algn="ctr"/>
          <a:endParaRPr lang="en-US" sz="2000" b="1" dirty="0" smtClean="0"/>
        </a:p>
        <a:p>
          <a:pPr algn="ctr"/>
          <a:r>
            <a:rPr lang="en-US" sz="2000" b="1" dirty="0" smtClean="0"/>
            <a:t>Did it </a:t>
          </a:r>
        </a:p>
        <a:p>
          <a:pPr algn="ctr"/>
          <a:r>
            <a:rPr lang="en-US" sz="2000" b="1" dirty="0" smtClean="0"/>
            <a:t>matter?</a:t>
          </a:r>
          <a:endParaRPr lang="en-US" sz="2000" b="1" dirty="0"/>
        </a:p>
      </dgm:t>
    </dgm:pt>
    <dgm:pt modelId="{81CCBA0D-5E5D-4BEB-B181-4EE4874F2F03}" type="parTrans" cxnId="{8E7EACC0-81DE-4668-A5C3-770B5BCF7D66}">
      <dgm:prSet/>
      <dgm:spPr/>
      <dgm:t>
        <a:bodyPr/>
        <a:lstStyle/>
        <a:p>
          <a:endParaRPr lang="en-US"/>
        </a:p>
      </dgm:t>
    </dgm:pt>
    <dgm:pt modelId="{CD66D691-3465-4D11-A31B-A107C3DA610E}" type="sibTrans" cxnId="{8E7EACC0-81DE-4668-A5C3-770B5BCF7D66}">
      <dgm:prSet/>
      <dgm:spPr/>
      <dgm:t>
        <a:bodyPr/>
        <a:lstStyle/>
        <a:p>
          <a:endParaRPr lang="en-US"/>
        </a:p>
      </dgm:t>
    </dgm:pt>
    <dgm:pt modelId="{5DD3ED6A-974D-44AF-99DD-DBF7FC376D0F}">
      <dgm:prSet phldrT="[Text]" custT="1"/>
      <dgm:spPr/>
      <dgm:t>
        <a:bodyPr/>
        <a:lstStyle/>
        <a:p>
          <a:r>
            <a:rPr lang="en-US" sz="3600" b="1" dirty="0" smtClean="0"/>
            <a:t> Did they like it?</a:t>
          </a:r>
          <a:endParaRPr lang="en-US" sz="3600" b="1" dirty="0"/>
        </a:p>
      </dgm:t>
    </dgm:pt>
    <dgm:pt modelId="{ADA8F5FB-BBB2-4A65-9CA9-005AAD72ABA6}" type="parTrans" cxnId="{33137039-7154-4D86-9167-6A3ED677B385}">
      <dgm:prSet/>
      <dgm:spPr/>
      <dgm:t>
        <a:bodyPr/>
        <a:lstStyle/>
        <a:p>
          <a:endParaRPr lang="en-US"/>
        </a:p>
      </dgm:t>
    </dgm:pt>
    <dgm:pt modelId="{9AFA4868-E4AE-45B3-B666-92086E3FD71D}" type="sibTrans" cxnId="{33137039-7154-4D86-9167-6A3ED677B385}">
      <dgm:prSet/>
      <dgm:spPr/>
      <dgm:t>
        <a:bodyPr/>
        <a:lstStyle/>
        <a:p>
          <a:endParaRPr lang="en-US"/>
        </a:p>
      </dgm:t>
    </dgm:pt>
    <dgm:pt modelId="{0505A39E-5760-4ECE-A8C6-690DFC5390A1}">
      <dgm:prSet custT="1"/>
      <dgm:spPr/>
      <dgm:t>
        <a:bodyPr/>
        <a:lstStyle/>
        <a:p>
          <a:r>
            <a:rPr lang="en-US" sz="4100" b="1" dirty="0" smtClean="0"/>
            <a:t> </a:t>
          </a:r>
          <a:r>
            <a:rPr lang="en-US" sz="3400" b="1" dirty="0" smtClean="0"/>
            <a:t>Did they learn it?</a:t>
          </a:r>
          <a:endParaRPr lang="en-US" sz="3400" b="1" dirty="0"/>
        </a:p>
      </dgm:t>
    </dgm:pt>
    <dgm:pt modelId="{7EB88612-8EE7-4427-9C0D-AC27B31A6EF0}" type="parTrans" cxnId="{7920C3CC-9CB9-4A2C-9AC5-12877A568494}">
      <dgm:prSet/>
      <dgm:spPr/>
      <dgm:t>
        <a:bodyPr/>
        <a:lstStyle/>
        <a:p>
          <a:endParaRPr lang="en-US"/>
        </a:p>
      </dgm:t>
    </dgm:pt>
    <dgm:pt modelId="{D34B059E-C9BD-45CB-B306-015EFB222E7B}" type="sibTrans" cxnId="{7920C3CC-9CB9-4A2C-9AC5-12877A568494}">
      <dgm:prSet/>
      <dgm:spPr/>
      <dgm:t>
        <a:bodyPr/>
        <a:lstStyle/>
        <a:p>
          <a:endParaRPr lang="en-US"/>
        </a:p>
      </dgm:t>
    </dgm:pt>
    <dgm:pt modelId="{9D99D517-18D8-4658-ABB1-4313EB56DA34}">
      <dgm:prSet custT="1"/>
      <dgm:spPr/>
      <dgm:t>
        <a:bodyPr/>
        <a:lstStyle/>
        <a:p>
          <a:r>
            <a:rPr lang="en-US" sz="2600" b="1" dirty="0" smtClean="0"/>
            <a:t> Did they use it?</a:t>
          </a:r>
          <a:endParaRPr lang="en-US" sz="2600" b="1" dirty="0"/>
        </a:p>
      </dgm:t>
    </dgm:pt>
    <dgm:pt modelId="{C0275739-AA5B-46AC-8001-C51FC38E65E3}" type="parTrans" cxnId="{21A7BD5E-9128-42E1-9A05-04410E92A595}">
      <dgm:prSet/>
      <dgm:spPr/>
      <dgm:t>
        <a:bodyPr/>
        <a:lstStyle/>
        <a:p>
          <a:endParaRPr lang="en-US"/>
        </a:p>
      </dgm:t>
    </dgm:pt>
    <dgm:pt modelId="{AA0EDA85-ECBA-45E9-B0B9-014574A68EF2}" type="sibTrans" cxnId="{21A7BD5E-9128-42E1-9A05-04410E92A595}">
      <dgm:prSet/>
      <dgm:spPr/>
      <dgm:t>
        <a:bodyPr/>
        <a:lstStyle/>
        <a:p>
          <a:endParaRPr lang="en-US"/>
        </a:p>
      </dgm:t>
    </dgm:pt>
    <dgm:pt modelId="{096091B6-80DE-4933-9594-F7190375EEDB}" type="pres">
      <dgm:prSet presAssocID="{DB659ADB-AF30-4752-AE6C-99A3F7166B7B}" presName="Name0" presStyleCnt="0">
        <dgm:presLayoutVars>
          <dgm:dir/>
          <dgm:animLvl val="lvl"/>
          <dgm:resizeHandles val="exact"/>
        </dgm:presLayoutVars>
      </dgm:prSet>
      <dgm:spPr/>
    </dgm:pt>
    <dgm:pt modelId="{4A1355E9-667D-40EF-A9A8-7F0ECCD9552A}" type="pres">
      <dgm:prSet presAssocID="{7FDA8805-8328-40A8-AA14-B6039E7A096D}" presName="Name8" presStyleCnt="0"/>
      <dgm:spPr/>
    </dgm:pt>
    <dgm:pt modelId="{45CD0156-9AB3-4084-93AC-397874C6E4D2}" type="pres">
      <dgm:prSet presAssocID="{7FDA8805-8328-40A8-AA14-B6039E7A096D}" presName="level" presStyleLbl="node1" presStyleIdx="0" presStyleCnt="4" custScaleY="95939">
        <dgm:presLayoutVars>
          <dgm:chMax val="1"/>
          <dgm:bulletEnabled val="1"/>
        </dgm:presLayoutVars>
      </dgm:prSet>
      <dgm:spPr/>
      <dgm:t>
        <a:bodyPr/>
        <a:lstStyle/>
        <a:p>
          <a:endParaRPr lang="en-US"/>
        </a:p>
      </dgm:t>
    </dgm:pt>
    <dgm:pt modelId="{198BE283-5AA3-487A-A8F4-5AB1A868C5A5}" type="pres">
      <dgm:prSet presAssocID="{7FDA8805-8328-40A8-AA14-B6039E7A096D}" presName="levelTx" presStyleLbl="revTx" presStyleIdx="0" presStyleCnt="0">
        <dgm:presLayoutVars>
          <dgm:chMax val="1"/>
          <dgm:bulletEnabled val="1"/>
        </dgm:presLayoutVars>
      </dgm:prSet>
      <dgm:spPr/>
      <dgm:t>
        <a:bodyPr/>
        <a:lstStyle/>
        <a:p>
          <a:endParaRPr lang="en-US"/>
        </a:p>
      </dgm:t>
    </dgm:pt>
    <dgm:pt modelId="{E66C17DC-D627-4D84-999D-20A362D23DF1}" type="pres">
      <dgm:prSet presAssocID="{9D99D517-18D8-4658-ABB1-4313EB56DA34}" presName="Name8" presStyleCnt="0"/>
      <dgm:spPr/>
    </dgm:pt>
    <dgm:pt modelId="{716FECDA-516C-4C2C-82E3-57E9D047F05B}" type="pres">
      <dgm:prSet presAssocID="{9D99D517-18D8-4658-ABB1-4313EB56DA34}" presName="level" presStyleLbl="node1" presStyleIdx="1" presStyleCnt="4">
        <dgm:presLayoutVars>
          <dgm:chMax val="1"/>
          <dgm:bulletEnabled val="1"/>
        </dgm:presLayoutVars>
      </dgm:prSet>
      <dgm:spPr/>
      <dgm:t>
        <a:bodyPr/>
        <a:lstStyle/>
        <a:p>
          <a:endParaRPr lang="en-US"/>
        </a:p>
      </dgm:t>
    </dgm:pt>
    <dgm:pt modelId="{3A9F94F9-2E9B-4891-B0B4-B6AED9DD7921}" type="pres">
      <dgm:prSet presAssocID="{9D99D517-18D8-4658-ABB1-4313EB56DA34}" presName="levelTx" presStyleLbl="revTx" presStyleIdx="0" presStyleCnt="0">
        <dgm:presLayoutVars>
          <dgm:chMax val="1"/>
          <dgm:bulletEnabled val="1"/>
        </dgm:presLayoutVars>
      </dgm:prSet>
      <dgm:spPr/>
      <dgm:t>
        <a:bodyPr/>
        <a:lstStyle/>
        <a:p>
          <a:endParaRPr lang="en-US"/>
        </a:p>
      </dgm:t>
    </dgm:pt>
    <dgm:pt modelId="{002D14CB-1ECB-4273-B5C8-A0334CB926D0}" type="pres">
      <dgm:prSet presAssocID="{0505A39E-5760-4ECE-A8C6-690DFC5390A1}" presName="Name8" presStyleCnt="0"/>
      <dgm:spPr/>
    </dgm:pt>
    <dgm:pt modelId="{91DCD14A-340F-4B91-BF3F-BFBB7B28F387}" type="pres">
      <dgm:prSet presAssocID="{0505A39E-5760-4ECE-A8C6-690DFC5390A1}" presName="level" presStyleLbl="node1" presStyleIdx="2" presStyleCnt="4">
        <dgm:presLayoutVars>
          <dgm:chMax val="1"/>
          <dgm:bulletEnabled val="1"/>
        </dgm:presLayoutVars>
      </dgm:prSet>
      <dgm:spPr/>
      <dgm:t>
        <a:bodyPr/>
        <a:lstStyle/>
        <a:p>
          <a:endParaRPr lang="en-US"/>
        </a:p>
      </dgm:t>
    </dgm:pt>
    <dgm:pt modelId="{565B68E4-4EDA-460F-B483-146550C1B386}" type="pres">
      <dgm:prSet presAssocID="{0505A39E-5760-4ECE-A8C6-690DFC5390A1}" presName="levelTx" presStyleLbl="revTx" presStyleIdx="0" presStyleCnt="0">
        <dgm:presLayoutVars>
          <dgm:chMax val="1"/>
          <dgm:bulletEnabled val="1"/>
        </dgm:presLayoutVars>
      </dgm:prSet>
      <dgm:spPr/>
      <dgm:t>
        <a:bodyPr/>
        <a:lstStyle/>
        <a:p>
          <a:endParaRPr lang="en-US"/>
        </a:p>
      </dgm:t>
    </dgm:pt>
    <dgm:pt modelId="{92556787-8764-486D-9591-D2B5C0D68939}" type="pres">
      <dgm:prSet presAssocID="{5DD3ED6A-974D-44AF-99DD-DBF7FC376D0F}" presName="Name8" presStyleCnt="0"/>
      <dgm:spPr/>
    </dgm:pt>
    <dgm:pt modelId="{9AB7D1BB-6BC2-4B7D-BCFC-E39BD94EDEF0}" type="pres">
      <dgm:prSet presAssocID="{5DD3ED6A-974D-44AF-99DD-DBF7FC376D0F}" presName="level" presStyleLbl="node1" presStyleIdx="3" presStyleCnt="4" custLinFactNeighborY="2538">
        <dgm:presLayoutVars>
          <dgm:chMax val="1"/>
          <dgm:bulletEnabled val="1"/>
        </dgm:presLayoutVars>
      </dgm:prSet>
      <dgm:spPr/>
      <dgm:t>
        <a:bodyPr/>
        <a:lstStyle/>
        <a:p>
          <a:endParaRPr lang="en-US"/>
        </a:p>
      </dgm:t>
    </dgm:pt>
    <dgm:pt modelId="{27CE5B5C-6CF2-4989-ACC9-D71C91758AEF}" type="pres">
      <dgm:prSet presAssocID="{5DD3ED6A-974D-44AF-99DD-DBF7FC376D0F}" presName="levelTx" presStyleLbl="revTx" presStyleIdx="0" presStyleCnt="0">
        <dgm:presLayoutVars>
          <dgm:chMax val="1"/>
          <dgm:bulletEnabled val="1"/>
        </dgm:presLayoutVars>
      </dgm:prSet>
      <dgm:spPr/>
      <dgm:t>
        <a:bodyPr/>
        <a:lstStyle/>
        <a:p>
          <a:endParaRPr lang="en-US"/>
        </a:p>
      </dgm:t>
    </dgm:pt>
  </dgm:ptLst>
  <dgm:cxnLst>
    <dgm:cxn modelId="{8EDF2697-0DC5-4F3E-8079-5411D77C2279}" type="presOf" srcId="{9D99D517-18D8-4658-ABB1-4313EB56DA34}" destId="{716FECDA-516C-4C2C-82E3-57E9D047F05B}" srcOrd="0" destOrd="0" presId="urn:microsoft.com/office/officeart/2005/8/layout/pyramid1"/>
    <dgm:cxn modelId="{7920C3CC-9CB9-4A2C-9AC5-12877A568494}" srcId="{DB659ADB-AF30-4752-AE6C-99A3F7166B7B}" destId="{0505A39E-5760-4ECE-A8C6-690DFC5390A1}" srcOrd="2" destOrd="0" parTransId="{7EB88612-8EE7-4427-9C0D-AC27B31A6EF0}" sibTransId="{D34B059E-C9BD-45CB-B306-015EFB222E7B}"/>
    <dgm:cxn modelId="{2D37C84D-CF3D-4232-A019-15850C66F05A}" type="presOf" srcId="{5DD3ED6A-974D-44AF-99DD-DBF7FC376D0F}" destId="{27CE5B5C-6CF2-4989-ACC9-D71C91758AEF}" srcOrd="1" destOrd="0" presId="urn:microsoft.com/office/officeart/2005/8/layout/pyramid1"/>
    <dgm:cxn modelId="{33137039-7154-4D86-9167-6A3ED677B385}" srcId="{DB659ADB-AF30-4752-AE6C-99A3F7166B7B}" destId="{5DD3ED6A-974D-44AF-99DD-DBF7FC376D0F}" srcOrd="3" destOrd="0" parTransId="{ADA8F5FB-BBB2-4A65-9CA9-005AAD72ABA6}" sibTransId="{9AFA4868-E4AE-45B3-B666-92086E3FD71D}"/>
    <dgm:cxn modelId="{914C8F54-FE11-4B74-9CBC-2789F9739270}" type="presOf" srcId="{9D99D517-18D8-4658-ABB1-4313EB56DA34}" destId="{3A9F94F9-2E9B-4891-B0B4-B6AED9DD7921}" srcOrd="1" destOrd="0" presId="urn:microsoft.com/office/officeart/2005/8/layout/pyramid1"/>
    <dgm:cxn modelId="{EFC3F536-58EC-4C4B-817D-CEDB0DB4DEA3}" type="presOf" srcId="{0505A39E-5760-4ECE-A8C6-690DFC5390A1}" destId="{91DCD14A-340F-4B91-BF3F-BFBB7B28F387}" srcOrd="0" destOrd="0" presId="urn:microsoft.com/office/officeart/2005/8/layout/pyramid1"/>
    <dgm:cxn modelId="{9B35176D-3F17-4E1B-8A9E-BBB06AF8933E}" type="presOf" srcId="{7FDA8805-8328-40A8-AA14-B6039E7A096D}" destId="{45CD0156-9AB3-4084-93AC-397874C6E4D2}" srcOrd="0" destOrd="0" presId="urn:microsoft.com/office/officeart/2005/8/layout/pyramid1"/>
    <dgm:cxn modelId="{011914E9-3A5E-4F54-87A9-AE1206EFFCAC}" type="presOf" srcId="{5DD3ED6A-974D-44AF-99DD-DBF7FC376D0F}" destId="{9AB7D1BB-6BC2-4B7D-BCFC-E39BD94EDEF0}" srcOrd="0" destOrd="0" presId="urn:microsoft.com/office/officeart/2005/8/layout/pyramid1"/>
    <dgm:cxn modelId="{8E7EACC0-81DE-4668-A5C3-770B5BCF7D66}" srcId="{DB659ADB-AF30-4752-AE6C-99A3F7166B7B}" destId="{7FDA8805-8328-40A8-AA14-B6039E7A096D}" srcOrd="0" destOrd="0" parTransId="{81CCBA0D-5E5D-4BEB-B181-4EE4874F2F03}" sibTransId="{CD66D691-3465-4D11-A31B-A107C3DA610E}"/>
    <dgm:cxn modelId="{84DF342B-EBFD-4592-A04A-85F37C1216F4}" type="presOf" srcId="{0505A39E-5760-4ECE-A8C6-690DFC5390A1}" destId="{565B68E4-4EDA-460F-B483-146550C1B386}" srcOrd="1" destOrd="0" presId="urn:microsoft.com/office/officeart/2005/8/layout/pyramid1"/>
    <dgm:cxn modelId="{21A7BD5E-9128-42E1-9A05-04410E92A595}" srcId="{DB659ADB-AF30-4752-AE6C-99A3F7166B7B}" destId="{9D99D517-18D8-4658-ABB1-4313EB56DA34}" srcOrd="1" destOrd="0" parTransId="{C0275739-AA5B-46AC-8001-C51FC38E65E3}" sibTransId="{AA0EDA85-ECBA-45E9-B0B9-014574A68EF2}"/>
    <dgm:cxn modelId="{02765634-09DF-40A9-A867-5EC72121801B}" type="presOf" srcId="{DB659ADB-AF30-4752-AE6C-99A3F7166B7B}" destId="{096091B6-80DE-4933-9594-F7190375EEDB}" srcOrd="0" destOrd="0" presId="urn:microsoft.com/office/officeart/2005/8/layout/pyramid1"/>
    <dgm:cxn modelId="{AE95AB39-6D7A-4944-9D09-8882DAD15300}" type="presOf" srcId="{7FDA8805-8328-40A8-AA14-B6039E7A096D}" destId="{198BE283-5AA3-487A-A8F4-5AB1A868C5A5}" srcOrd="1" destOrd="0" presId="urn:microsoft.com/office/officeart/2005/8/layout/pyramid1"/>
    <dgm:cxn modelId="{AAA94E6F-24BC-4285-A052-A7DC6AEC453E}" type="presParOf" srcId="{096091B6-80DE-4933-9594-F7190375EEDB}" destId="{4A1355E9-667D-40EF-A9A8-7F0ECCD9552A}" srcOrd="0" destOrd="0" presId="urn:microsoft.com/office/officeart/2005/8/layout/pyramid1"/>
    <dgm:cxn modelId="{32B61064-6287-4E5A-A588-AA89AEF375A6}" type="presParOf" srcId="{4A1355E9-667D-40EF-A9A8-7F0ECCD9552A}" destId="{45CD0156-9AB3-4084-93AC-397874C6E4D2}" srcOrd="0" destOrd="0" presId="urn:microsoft.com/office/officeart/2005/8/layout/pyramid1"/>
    <dgm:cxn modelId="{E645DF35-AFB0-47D8-A38E-5F27FA1AA649}" type="presParOf" srcId="{4A1355E9-667D-40EF-A9A8-7F0ECCD9552A}" destId="{198BE283-5AA3-487A-A8F4-5AB1A868C5A5}" srcOrd="1" destOrd="0" presId="urn:microsoft.com/office/officeart/2005/8/layout/pyramid1"/>
    <dgm:cxn modelId="{4757C0F3-FAC8-4A25-8D0A-94C2A4F81F35}" type="presParOf" srcId="{096091B6-80DE-4933-9594-F7190375EEDB}" destId="{E66C17DC-D627-4D84-999D-20A362D23DF1}" srcOrd="1" destOrd="0" presId="urn:microsoft.com/office/officeart/2005/8/layout/pyramid1"/>
    <dgm:cxn modelId="{CB749379-E163-46E6-8049-EFFFC3335015}" type="presParOf" srcId="{E66C17DC-D627-4D84-999D-20A362D23DF1}" destId="{716FECDA-516C-4C2C-82E3-57E9D047F05B}" srcOrd="0" destOrd="0" presId="urn:microsoft.com/office/officeart/2005/8/layout/pyramid1"/>
    <dgm:cxn modelId="{3D0089A2-4F72-400C-9242-75BCD29480D7}" type="presParOf" srcId="{E66C17DC-D627-4D84-999D-20A362D23DF1}" destId="{3A9F94F9-2E9B-4891-B0B4-B6AED9DD7921}" srcOrd="1" destOrd="0" presId="urn:microsoft.com/office/officeart/2005/8/layout/pyramid1"/>
    <dgm:cxn modelId="{73A83B1F-B14F-45F6-AF0A-023458E63E27}" type="presParOf" srcId="{096091B6-80DE-4933-9594-F7190375EEDB}" destId="{002D14CB-1ECB-4273-B5C8-A0334CB926D0}" srcOrd="2" destOrd="0" presId="urn:microsoft.com/office/officeart/2005/8/layout/pyramid1"/>
    <dgm:cxn modelId="{474BF438-3D65-4B82-8B1D-FCE1A1C882C1}" type="presParOf" srcId="{002D14CB-1ECB-4273-B5C8-A0334CB926D0}" destId="{91DCD14A-340F-4B91-BF3F-BFBB7B28F387}" srcOrd="0" destOrd="0" presId="urn:microsoft.com/office/officeart/2005/8/layout/pyramid1"/>
    <dgm:cxn modelId="{4666DF39-E22F-4BA3-9A52-6C43F0CDC282}" type="presParOf" srcId="{002D14CB-1ECB-4273-B5C8-A0334CB926D0}" destId="{565B68E4-4EDA-460F-B483-146550C1B386}" srcOrd="1" destOrd="0" presId="urn:microsoft.com/office/officeart/2005/8/layout/pyramid1"/>
    <dgm:cxn modelId="{7073E4DA-844A-4D4A-A6D7-70E763003288}" type="presParOf" srcId="{096091B6-80DE-4933-9594-F7190375EEDB}" destId="{92556787-8764-486D-9591-D2B5C0D68939}" srcOrd="3" destOrd="0" presId="urn:microsoft.com/office/officeart/2005/8/layout/pyramid1"/>
    <dgm:cxn modelId="{03001CB5-232A-420F-8E6A-AE3569DE8D95}" type="presParOf" srcId="{92556787-8764-486D-9591-D2B5C0D68939}" destId="{9AB7D1BB-6BC2-4B7D-BCFC-E39BD94EDEF0}" srcOrd="0" destOrd="0" presId="urn:microsoft.com/office/officeart/2005/8/layout/pyramid1"/>
    <dgm:cxn modelId="{3475E211-63CE-4888-A42F-9057E22CEE43}" type="presParOf" srcId="{92556787-8764-486D-9591-D2B5C0D68939}" destId="{27CE5B5C-6CF2-4989-ACC9-D71C91758AE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474D49-BD3D-4090-8FA0-E507C9622EDC}" type="doc">
      <dgm:prSet loTypeId="urn:microsoft.com/office/officeart/2009/3/layout/StepUpProcess" loCatId="process" qsTypeId="urn:microsoft.com/office/officeart/2005/8/quickstyle/simple5" qsCatId="simple" csTypeId="urn:microsoft.com/office/officeart/2005/8/colors/colorful4" csCatId="colorful" phldr="1"/>
      <dgm:spPr/>
    </dgm:pt>
    <dgm:pt modelId="{6FCD5002-FC02-48AE-8535-5F7F74388167}">
      <dgm:prSet phldrT="[Text]"/>
      <dgm:spPr/>
      <dgm:t>
        <a:bodyPr/>
        <a:lstStyle/>
        <a:p>
          <a:r>
            <a:rPr lang="en-US" b="1" dirty="0" smtClean="0"/>
            <a:t>Before</a:t>
          </a:r>
          <a:endParaRPr lang="en-US" b="1" dirty="0"/>
        </a:p>
      </dgm:t>
    </dgm:pt>
    <dgm:pt modelId="{77059A0B-8699-4D02-8FDD-759688354C7C}" type="parTrans" cxnId="{97A1B96C-B816-4576-90AF-2F85C3E13654}">
      <dgm:prSet/>
      <dgm:spPr/>
      <dgm:t>
        <a:bodyPr/>
        <a:lstStyle/>
        <a:p>
          <a:endParaRPr lang="en-US"/>
        </a:p>
      </dgm:t>
    </dgm:pt>
    <dgm:pt modelId="{3B4285A4-6D19-40E5-8453-7A3E1E2C627D}" type="sibTrans" cxnId="{97A1B96C-B816-4576-90AF-2F85C3E13654}">
      <dgm:prSet/>
      <dgm:spPr/>
      <dgm:t>
        <a:bodyPr/>
        <a:lstStyle/>
        <a:p>
          <a:endParaRPr lang="en-US"/>
        </a:p>
      </dgm:t>
    </dgm:pt>
    <dgm:pt modelId="{221E4C19-195B-4A53-95C5-D3163F952637}">
      <dgm:prSet phldrT="[Text]"/>
      <dgm:spPr/>
      <dgm:t>
        <a:bodyPr/>
        <a:lstStyle/>
        <a:p>
          <a:r>
            <a:rPr lang="en-US" b="1" dirty="0" smtClean="0"/>
            <a:t>During</a:t>
          </a:r>
          <a:endParaRPr lang="en-US" b="1" dirty="0"/>
        </a:p>
      </dgm:t>
    </dgm:pt>
    <dgm:pt modelId="{6EB1AD80-2CFF-473F-BFBC-63B8722E529C}" type="parTrans" cxnId="{1841CB6B-53D2-4587-83AF-45BFABFC2734}">
      <dgm:prSet/>
      <dgm:spPr/>
      <dgm:t>
        <a:bodyPr/>
        <a:lstStyle/>
        <a:p>
          <a:endParaRPr lang="en-US"/>
        </a:p>
      </dgm:t>
    </dgm:pt>
    <dgm:pt modelId="{CF4326E9-89A9-4E66-BD6E-4B0F7B83976A}" type="sibTrans" cxnId="{1841CB6B-53D2-4587-83AF-45BFABFC2734}">
      <dgm:prSet/>
      <dgm:spPr/>
      <dgm:t>
        <a:bodyPr/>
        <a:lstStyle/>
        <a:p>
          <a:endParaRPr lang="en-US"/>
        </a:p>
      </dgm:t>
    </dgm:pt>
    <dgm:pt modelId="{7491E8FE-A44D-4DC7-97DB-DF3CCA749B8E}">
      <dgm:prSet phldrT="[Text]"/>
      <dgm:spPr/>
      <dgm:t>
        <a:bodyPr/>
        <a:lstStyle/>
        <a:p>
          <a:r>
            <a:rPr lang="en-US" b="1" dirty="0" smtClean="0"/>
            <a:t>After</a:t>
          </a:r>
          <a:endParaRPr lang="en-US" b="1" dirty="0"/>
        </a:p>
      </dgm:t>
    </dgm:pt>
    <dgm:pt modelId="{FF3A8E4F-2617-400C-B737-1849C2A095BA}" type="parTrans" cxnId="{B7AAF73E-3D31-4524-85B4-2FCD57171ED3}">
      <dgm:prSet/>
      <dgm:spPr/>
      <dgm:t>
        <a:bodyPr/>
        <a:lstStyle/>
        <a:p>
          <a:endParaRPr lang="en-US"/>
        </a:p>
      </dgm:t>
    </dgm:pt>
    <dgm:pt modelId="{0D7DC7EA-1841-4042-8050-2CECB1FDA165}" type="sibTrans" cxnId="{B7AAF73E-3D31-4524-85B4-2FCD57171ED3}">
      <dgm:prSet/>
      <dgm:spPr/>
      <dgm:t>
        <a:bodyPr/>
        <a:lstStyle/>
        <a:p>
          <a:endParaRPr lang="en-US"/>
        </a:p>
      </dgm:t>
    </dgm:pt>
    <dgm:pt modelId="{ECB2C1CB-6892-4F95-A8E9-9551C19F3E3C}" type="pres">
      <dgm:prSet presAssocID="{72474D49-BD3D-4090-8FA0-E507C9622EDC}" presName="rootnode" presStyleCnt="0">
        <dgm:presLayoutVars>
          <dgm:chMax/>
          <dgm:chPref/>
          <dgm:dir/>
          <dgm:animLvl val="lvl"/>
        </dgm:presLayoutVars>
      </dgm:prSet>
      <dgm:spPr/>
    </dgm:pt>
    <dgm:pt modelId="{B5F992F6-0D7A-47D4-86B5-76207C2EA863}" type="pres">
      <dgm:prSet presAssocID="{6FCD5002-FC02-48AE-8535-5F7F74388167}" presName="composite" presStyleCnt="0"/>
      <dgm:spPr/>
    </dgm:pt>
    <dgm:pt modelId="{2E502EB1-C272-44AE-A007-462847F5F40C}" type="pres">
      <dgm:prSet presAssocID="{6FCD5002-FC02-48AE-8535-5F7F74388167}" presName="LShape" presStyleLbl="alignNode1" presStyleIdx="0" presStyleCnt="5"/>
      <dgm:spPr/>
    </dgm:pt>
    <dgm:pt modelId="{E8284358-AD4F-454E-9B51-07852F464C90}" type="pres">
      <dgm:prSet presAssocID="{6FCD5002-FC02-48AE-8535-5F7F74388167}" presName="ParentText" presStyleLbl="revTx" presStyleIdx="0" presStyleCnt="3">
        <dgm:presLayoutVars>
          <dgm:chMax val="0"/>
          <dgm:chPref val="0"/>
          <dgm:bulletEnabled val="1"/>
        </dgm:presLayoutVars>
      </dgm:prSet>
      <dgm:spPr/>
      <dgm:t>
        <a:bodyPr/>
        <a:lstStyle/>
        <a:p>
          <a:endParaRPr lang="en-US"/>
        </a:p>
      </dgm:t>
    </dgm:pt>
    <dgm:pt modelId="{99407AC8-345B-49DC-BD4A-0BFF6BCA3C56}" type="pres">
      <dgm:prSet presAssocID="{6FCD5002-FC02-48AE-8535-5F7F74388167}" presName="Triangle" presStyleLbl="alignNode1" presStyleIdx="1" presStyleCnt="5"/>
      <dgm:spPr/>
    </dgm:pt>
    <dgm:pt modelId="{6A101233-C59D-482F-9F6B-E05F2502CFA3}" type="pres">
      <dgm:prSet presAssocID="{3B4285A4-6D19-40E5-8453-7A3E1E2C627D}" presName="sibTrans" presStyleCnt="0"/>
      <dgm:spPr/>
    </dgm:pt>
    <dgm:pt modelId="{448F771B-66A3-437B-B8E5-2304219440F0}" type="pres">
      <dgm:prSet presAssocID="{3B4285A4-6D19-40E5-8453-7A3E1E2C627D}" presName="space" presStyleCnt="0"/>
      <dgm:spPr/>
    </dgm:pt>
    <dgm:pt modelId="{FAED001C-4BDE-4425-B86A-CEDC97A32409}" type="pres">
      <dgm:prSet presAssocID="{221E4C19-195B-4A53-95C5-D3163F952637}" presName="composite" presStyleCnt="0"/>
      <dgm:spPr/>
    </dgm:pt>
    <dgm:pt modelId="{ED9B7BE9-0272-4AAF-943F-0252337F15CF}" type="pres">
      <dgm:prSet presAssocID="{221E4C19-195B-4A53-95C5-D3163F952637}" presName="LShape" presStyleLbl="alignNode1" presStyleIdx="2" presStyleCnt="5"/>
      <dgm:spPr/>
    </dgm:pt>
    <dgm:pt modelId="{402DCF1D-E8F1-4266-A97E-456F07230E99}" type="pres">
      <dgm:prSet presAssocID="{221E4C19-195B-4A53-95C5-D3163F952637}" presName="ParentText" presStyleLbl="revTx" presStyleIdx="1" presStyleCnt="3">
        <dgm:presLayoutVars>
          <dgm:chMax val="0"/>
          <dgm:chPref val="0"/>
          <dgm:bulletEnabled val="1"/>
        </dgm:presLayoutVars>
      </dgm:prSet>
      <dgm:spPr/>
      <dgm:t>
        <a:bodyPr/>
        <a:lstStyle/>
        <a:p>
          <a:endParaRPr lang="en-US"/>
        </a:p>
      </dgm:t>
    </dgm:pt>
    <dgm:pt modelId="{91A29E64-9A8C-4D5A-8C0B-9B11095AC1CA}" type="pres">
      <dgm:prSet presAssocID="{221E4C19-195B-4A53-95C5-D3163F952637}" presName="Triangle" presStyleLbl="alignNode1" presStyleIdx="3" presStyleCnt="5"/>
      <dgm:spPr/>
    </dgm:pt>
    <dgm:pt modelId="{683ABAF0-00C6-4628-BFD7-705D45B923A0}" type="pres">
      <dgm:prSet presAssocID="{CF4326E9-89A9-4E66-BD6E-4B0F7B83976A}" presName="sibTrans" presStyleCnt="0"/>
      <dgm:spPr/>
    </dgm:pt>
    <dgm:pt modelId="{ECE98B64-EC96-496B-BA95-E40FD0AE4EB1}" type="pres">
      <dgm:prSet presAssocID="{CF4326E9-89A9-4E66-BD6E-4B0F7B83976A}" presName="space" presStyleCnt="0"/>
      <dgm:spPr/>
    </dgm:pt>
    <dgm:pt modelId="{4A604CDE-9E54-4B10-B32A-7ABFF76D0E2E}" type="pres">
      <dgm:prSet presAssocID="{7491E8FE-A44D-4DC7-97DB-DF3CCA749B8E}" presName="composite" presStyleCnt="0"/>
      <dgm:spPr/>
    </dgm:pt>
    <dgm:pt modelId="{56B9AFB1-95BF-4A54-A4C9-D9A99306C917}" type="pres">
      <dgm:prSet presAssocID="{7491E8FE-A44D-4DC7-97DB-DF3CCA749B8E}" presName="LShape" presStyleLbl="alignNode1" presStyleIdx="4" presStyleCnt="5"/>
      <dgm:spPr/>
    </dgm:pt>
    <dgm:pt modelId="{378A550D-25F0-4D2F-87F0-E621554003A2}" type="pres">
      <dgm:prSet presAssocID="{7491E8FE-A44D-4DC7-97DB-DF3CCA749B8E}" presName="ParentText" presStyleLbl="revTx" presStyleIdx="2" presStyleCnt="3">
        <dgm:presLayoutVars>
          <dgm:chMax val="0"/>
          <dgm:chPref val="0"/>
          <dgm:bulletEnabled val="1"/>
        </dgm:presLayoutVars>
      </dgm:prSet>
      <dgm:spPr/>
      <dgm:t>
        <a:bodyPr/>
        <a:lstStyle/>
        <a:p>
          <a:endParaRPr lang="en-US"/>
        </a:p>
      </dgm:t>
    </dgm:pt>
  </dgm:ptLst>
  <dgm:cxnLst>
    <dgm:cxn modelId="{CE7A65CF-979D-4733-9ADB-E4417825FA20}" type="presOf" srcId="{7491E8FE-A44D-4DC7-97DB-DF3CCA749B8E}" destId="{378A550D-25F0-4D2F-87F0-E621554003A2}" srcOrd="0" destOrd="0" presId="urn:microsoft.com/office/officeart/2009/3/layout/StepUpProcess"/>
    <dgm:cxn modelId="{70042035-FDD4-447B-9E7B-E131D0B35862}" type="presOf" srcId="{72474D49-BD3D-4090-8FA0-E507C9622EDC}" destId="{ECB2C1CB-6892-4F95-A8E9-9551C19F3E3C}" srcOrd="0" destOrd="0" presId="urn:microsoft.com/office/officeart/2009/3/layout/StepUpProcess"/>
    <dgm:cxn modelId="{CBF8562A-67FC-4CBC-8AFA-B3708759F4A4}" type="presOf" srcId="{221E4C19-195B-4A53-95C5-D3163F952637}" destId="{402DCF1D-E8F1-4266-A97E-456F07230E99}" srcOrd="0" destOrd="0" presId="urn:microsoft.com/office/officeart/2009/3/layout/StepUpProcess"/>
    <dgm:cxn modelId="{0DB222D1-51BE-4FDF-BBAD-28029AFCE214}" type="presOf" srcId="{6FCD5002-FC02-48AE-8535-5F7F74388167}" destId="{E8284358-AD4F-454E-9B51-07852F464C90}" srcOrd="0" destOrd="0" presId="urn:microsoft.com/office/officeart/2009/3/layout/StepUpProcess"/>
    <dgm:cxn modelId="{1841CB6B-53D2-4587-83AF-45BFABFC2734}" srcId="{72474D49-BD3D-4090-8FA0-E507C9622EDC}" destId="{221E4C19-195B-4A53-95C5-D3163F952637}" srcOrd="1" destOrd="0" parTransId="{6EB1AD80-2CFF-473F-BFBC-63B8722E529C}" sibTransId="{CF4326E9-89A9-4E66-BD6E-4B0F7B83976A}"/>
    <dgm:cxn modelId="{B7AAF73E-3D31-4524-85B4-2FCD57171ED3}" srcId="{72474D49-BD3D-4090-8FA0-E507C9622EDC}" destId="{7491E8FE-A44D-4DC7-97DB-DF3CCA749B8E}" srcOrd="2" destOrd="0" parTransId="{FF3A8E4F-2617-400C-B737-1849C2A095BA}" sibTransId="{0D7DC7EA-1841-4042-8050-2CECB1FDA165}"/>
    <dgm:cxn modelId="{97A1B96C-B816-4576-90AF-2F85C3E13654}" srcId="{72474D49-BD3D-4090-8FA0-E507C9622EDC}" destId="{6FCD5002-FC02-48AE-8535-5F7F74388167}" srcOrd="0" destOrd="0" parTransId="{77059A0B-8699-4D02-8FDD-759688354C7C}" sibTransId="{3B4285A4-6D19-40E5-8453-7A3E1E2C627D}"/>
    <dgm:cxn modelId="{9BCE6167-54B8-4DAB-97F4-82E98270FC39}" type="presParOf" srcId="{ECB2C1CB-6892-4F95-A8E9-9551C19F3E3C}" destId="{B5F992F6-0D7A-47D4-86B5-76207C2EA863}" srcOrd="0" destOrd="0" presId="urn:microsoft.com/office/officeart/2009/3/layout/StepUpProcess"/>
    <dgm:cxn modelId="{53FF2392-2DE6-4BEB-83FC-6433EAA7B183}" type="presParOf" srcId="{B5F992F6-0D7A-47D4-86B5-76207C2EA863}" destId="{2E502EB1-C272-44AE-A007-462847F5F40C}" srcOrd="0" destOrd="0" presId="urn:microsoft.com/office/officeart/2009/3/layout/StepUpProcess"/>
    <dgm:cxn modelId="{140E8421-33E7-4973-B2C1-67C90F3DD73B}" type="presParOf" srcId="{B5F992F6-0D7A-47D4-86B5-76207C2EA863}" destId="{E8284358-AD4F-454E-9B51-07852F464C90}" srcOrd="1" destOrd="0" presId="urn:microsoft.com/office/officeart/2009/3/layout/StepUpProcess"/>
    <dgm:cxn modelId="{320F5628-8388-448E-A253-1DB4EC32A09A}" type="presParOf" srcId="{B5F992F6-0D7A-47D4-86B5-76207C2EA863}" destId="{99407AC8-345B-49DC-BD4A-0BFF6BCA3C56}" srcOrd="2" destOrd="0" presId="urn:microsoft.com/office/officeart/2009/3/layout/StepUpProcess"/>
    <dgm:cxn modelId="{187CA93F-39B5-4A20-AF9B-92A35F2C90C9}" type="presParOf" srcId="{ECB2C1CB-6892-4F95-A8E9-9551C19F3E3C}" destId="{6A101233-C59D-482F-9F6B-E05F2502CFA3}" srcOrd="1" destOrd="0" presId="urn:microsoft.com/office/officeart/2009/3/layout/StepUpProcess"/>
    <dgm:cxn modelId="{BA0182E4-6383-4321-BDD8-57F13F5DD429}" type="presParOf" srcId="{6A101233-C59D-482F-9F6B-E05F2502CFA3}" destId="{448F771B-66A3-437B-B8E5-2304219440F0}" srcOrd="0" destOrd="0" presId="urn:microsoft.com/office/officeart/2009/3/layout/StepUpProcess"/>
    <dgm:cxn modelId="{F57D7522-1C64-45F6-8AB3-6954B788C237}" type="presParOf" srcId="{ECB2C1CB-6892-4F95-A8E9-9551C19F3E3C}" destId="{FAED001C-4BDE-4425-B86A-CEDC97A32409}" srcOrd="2" destOrd="0" presId="urn:microsoft.com/office/officeart/2009/3/layout/StepUpProcess"/>
    <dgm:cxn modelId="{FB049D3C-A575-4614-B9BF-906807FE85D5}" type="presParOf" srcId="{FAED001C-4BDE-4425-B86A-CEDC97A32409}" destId="{ED9B7BE9-0272-4AAF-943F-0252337F15CF}" srcOrd="0" destOrd="0" presId="urn:microsoft.com/office/officeart/2009/3/layout/StepUpProcess"/>
    <dgm:cxn modelId="{1880BA88-0888-4469-A458-3075B77E3196}" type="presParOf" srcId="{FAED001C-4BDE-4425-B86A-CEDC97A32409}" destId="{402DCF1D-E8F1-4266-A97E-456F07230E99}" srcOrd="1" destOrd="0" presId="urn:microsoft.com/office/officeart/2009/3/layout/StepUpProcess"/>
    <dgm:cxn modelId="{1D9E779C-C96C-4B56-803A-D9A6DD814BA2}" type="presParOf" srcId="{FAED001C-4BDE-4425-B86A-CEDC97A32409}" destId="{91A29E64-9A8C-4D5A-8C0B-9B11095AC1CA}" srcOrd="2" destOrd="0" presId="urn:microsoft.com/office/officeart/2009/3/layout/StepUpProcess"/>
    <dgm:cxn modelId="{73FB72F3-0C08-4133-9623-33365ABF7A4D}" type="presParOf" srcId="{ECB2C1CB-6892-4F95-A8E9-9551C19F3E3C}" destId="{683ABAF0-00C6-4628-BFD7-705D45B923A0}" srcOrd="3" destOrd="0" presId="urn:microsoft.com/office/officeart/2009/3/layout/StepUpProcess"/>
    <dgm:cxn modelId="{A30D0327-42B2-4012-8C39-389CD3CD43FE}" type="presParOf" srcId="{683ABAF0-00C6-4628-BFD7-705D45B923A0}" destId="{ECE98B64-EC96-496B-BA95-E40FD0AE4EB1}" srcOrd="0" destOrd="0" presId="urn:microsoft.com/office/officeart/2009/3/layout/StepUpProcess"/>
    <dgm:cxn modelId="{31D55948-99EF-4063-8196-3E595C303DC1}" type="presParOf" srcId="{ECB2C1CB-6892-4F95-A8E9-9551C19F3E3C}" destId="{4A604CDE-9E54-4B10-B32A-7ABFF76D0E2E}" srcOrd="4" destOrd="0" presId="urn:microsoft.com/office/officeart/2009/3/layout/StepUpProcess"/>
    <dgm:cxn modelId="{89E16020-83D1-4F7A-8A15-2F2FF2FCDAEB}" type="presParOf" srcId="{4A604CDE-9E54-4B10-B32A-7ABFF76D0E2E}" destId="{56B9AFB1-95BF-4A54-A4C9-D9A99306C917}" srcOrd="0" destOrd="0" presId="urn:microsoft.com/office/officeart/2009/3/layout/StepUpProcess"/>
    <dgm:cxn modelId="{FABF0D70-9FDC-4630-B659-CCDDA10BAB15}" type="presParOf" srcId="{4A604CDE-9E54-4B10-B32A-7ABFF76D0E2E}" destId="{378A550D-25F0-4D2F-87F0-E621554003A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533E-077E-49D9-ADD5-631EDE1FAF0C}">
      <dsp:nvSpPr>
        <dsp:cNvPr id="0" name=""/>
        <dsp:cNvSpPr/>
      </dsp:nvSpPr>
      <dsp:spPr>
        <a:xfrm>
          <a:off x="3053153" y="2196319"/>
          <a:ext cx="2724150" cy="2724150"/>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Human Capital Framework</a:t>
          </a:r>
          <a:endParaRPr lang="en-US" sz="1400" b="1" kern="1200" dirty="0"/>
        </a:p>
      </dsp:txBody>
      <dsp:txXfrm>
        <a:off x="3600828" y="2834438"/>
        <a:ext cx="1628800" cy="1400269"/>
      </dsp:txXfrm>
    </dsp:sp>
    <dsp:sp modelId="{8AE2A1AB-8C50-4F1C-B0D2-1A947E8826CC}">
      <dsp:nvSpPr>
        <dsp:cNvPr id="0" name=""/>
        <dsp:cNvSpPr/>
      </dsp:nvSpPr>
      <dsp:spPr>
        <a:xfrm>
          <a:off x="1866590" y="3754744"/>
          <a:ext cx="3186819" cy="1170250"/>
        </a:xfrm>
        <a:prstGeom prst="roundRect">
          <a:avLst>
            <a:gd name="adj" fmla="val 10000"/>
          </a:avLst>
        </a:prstGeom>
        <a:no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FF0000"/>
              </a:solidFill>
            </a:rPr>
            <a:t>Talent  Management</a:t>
          </a:r>
          <a:endParaRPr lang="en-US" sz="1600" b="1" kern="1200" dirty="0">
            <a:solidFill>
              <a:srgbClr val="FF0000"/>
            </a:solidFill>
          </a:endParaRPr>
        </a:p>
        <a:p>
          <a:pPr marL="171450" lvl="1" indent="-171450" algn="l" defTabSz="711200">
            <a:lnSpc>
              <a:spcPct val="90000"/>
            </a:lnSpc>
            <a:spcBef>
              <a:spcPct val="0"/>
            </a:spcBef>
            <a:spcAft>
              <a:spcPct val="15000"/>
            </a:spcAft>
            <a:buChar char="••"/>
          </a:pPr>
          <a:r>
            <a:rPr lang="en-US" sz="1600" b="0" kern="1200" dirty="0" smtClean="0"/>
            <a:t>Performance Management</a:t>
          </a:r>
          <a:endParaRPr lang="en-US" sz="1600" b="0" kern="1200" dirty="0"/>
        </a:p>
        <a:p>
          <a:pPr marL="171450" lvl="1" indent="-171450" algn="l" defTabSz="711200">
            <a:lnSpc>
              <a:spcPct val="90000"/>
            </a:lnSpc>
            <a:spcBef>
              <a:spcPct val="0"/>
            </a:spcBef>
            <a:spcAft>
              <a:spcPct val="15000"/>
            </a:spcAft>
            <a:buChar char="••"/>
          </a:pPr>
          <a:r>
            <a:rPr lang="en-US" sz="1600" kern="1200" dirty="0" smtClean="0"/>
            <a:t>Strategic Planning &amp; Alignment</a:t>
          </a:r>
          <a:endParaRPr lang="en-US" sz="1600" kern="1200" dirty="0"/>
        </a:p>
        <a:p>
          <a:pPr marL="171450" lvl="1" indent="-171450" algn="l" defTabSz="711200">
            <a:lnSpc>
              <a:spcPct val="90000"/>
            </a:lnSpc>
            <a:spcBef>
              <a:spcPct val="0"/>
            </a:spcBef>
            <a:spcAft>
              <a:spcPct val="15000"/>
            </a:spcAft>
            <a:buChar char="••"/>
          </a:pPr>
          <a:r>
            <a:rPr lang="en-US" sz="1600" b="1" kern="1200" dirty="0" smtClean="0">
              <a:solidFill>
                <a:schemeClr val="tx1"/>
              </a:solidFill>
            </a:rPr>
            <a:t>Evaluation</a:t>
          </a:r>
          <a:endParaRPr lang="en-US" sz="1600" b="1" kern="1200" dirty="0">
            <a:solidFill>
              <a:schemeClr val="tx1"/>
            </a:solidFill>
          </a:endParaRP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1900865" y="3789019"/>
        <a:ext cx="3118269" cy="1101700"/>
      </dsp:txXfrm>
    </dsp:sp>
    <dsp:sp modelId="{9C7A719C-31C3-4109-B599-E5ABF179D2C7}">
      <dsp:nvSpPr>
        <dsp:cNvPr id="0" name=""/>
        <dsp:cNvSpPr/>
      </dsp:nvSpPr>
      <dsp:spPr>
        <a:xfrm>
          <a:off x="1468193" y="1552429"/>
          <a:ext cx="1981200" cy="1981200"/>
        </a:xfrm>
        <a:prstGeom prst="gear6">
          <a:avLst/>
        </a:prstGeom>
        <a:gradFill rotWithShape="0">
          <a:gsLst>
            <a:gs pos="0">
              <a:schemeClr val="accent5">
                <a:hueOff val="-6490032"/>
                <a:satOff val="3463"/>
                <a:lumOff val="-15098"/>
                <a:alphaOff val="0"/>
                <a:shade val="51000"/>
                <a:satMod val="130000"/>
              </a:schemeClr>
            </a:gs>
            <a:gs pos="80000">
              <a:schemeClr val="accent5">
                <a:hueOff val="-6490032"/>
                <a:satOff val="3463"/>
                <a:lumOff val="-15098"/>
                <a:alphaOff val="0"/>
                <a:shade val="93000"/>
                <a:satMod val="130000"/>
              </a:schemeClr>
            </a:gs>
            <a:gs pos="100000">
              <a:schemeClr val="accent5">
                <a:hueOff val="-6490032"/>
                <a:satOff val="3463"/>
                <a:lumOff val="-1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Strategies/</a:t>
          </a:r>
        </a:p>
        <a:p>
          <a:pPr lvl="0" algn="ctr" defTabSz="622300">
            <a:lnSpc>
              <a:spcPct val="90000"/>
            </a:lnSpc>
            <a:spcBef>
              <a:spcPct val="0"/>
            </a:spcBef>
            <a:spcAft>
              <a:spcPct val="35000"/>
            </a:spcAft>
          </a:pPr>
          <a:r>
            <a:rPr lang="en-US" sz="1400" b="1" kern="1200" dirty="0" smtClean="0"/>
            <a:t>Programs</a:t>
          </a:r>
        </a:p>
        <a:p>
          <a:pPr lvl="0" algn="ctr" defTabSz="622300">
            <a:lnSpc>
              <a:spcPct val="90000"/>
            </a:lnSpc>
            <a:spcBef>
              <a:spcPct val="0"/>
            </a:spcBef>
            <a:spcAft>
              <a:spcPct val="35000"/>
            </a:spcAft>
          </a:pPr>
          <a:r>
            <a:rPr lang="en-US" sz="1400" b="1" kern="1200" dirty="0" smtClean="0"/>
            <a:t>Goals</a:t>
          </a:r>
          <a:endParaRPr lang="en-US" sz="1400" b="1" kern="1200" dirty="0"/>
        </a:p>
      </dsp:txBody>
      <dsp:txXfrm>
        <a:off x="1966966" y="2054217"/>
        <a:ext cx="983654" cy="977624"/>
      </dsp:txXfrm>
    </dsp:sp>
    <dsp:sp modelId="{2E34F277-3BB1-4B4E-9720-4F640F957943}">
      <dsp:nvSpPr>
        <dsp:cNvPr id="0" name=""/>
        <dsp:cNvSpPr/>
      </dsp:nvSpPr>
      <dsp:spPr>
        <a:xfrm>
          <a:off x="143841" y="1812109"/>
          <a:ext cx="1757941" cy="2836091"/>
        </a:xfrm>
        <a:prstGeom prst="roundRect">
          <a:avLst>
            <a:gd name="adj" fmla="val 10000"/>
          </a:avLst>
        </a:prstGeom>
        <a:noFill/>
        <a:ln w="9525" cap="flat" cmpd="sng" algn="ctr">
          <a:solidFill>
            <a:schemeClr val="accent5">
              <a:hueOff val="-6490032"/>
              <a:satOff val="3463"/>
              <a:lumOff val="-150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b="0" kern="1200" dirty="0" smtClean="0">
              <a:solidFill>
                <a:srgbClr val="FF0000"/>
              </a:solidFill>
            </a:rPr>
            <a:t>Workforce Planning</a:t>
          </a:r>
          <a:endParaRPr lang="en-US" sz="1600" b="0" kern="1200" dirty="0">
            <a:solidFill>
              <a:srgbClr val="FF0000"/>
            </a:solidFill>
          </a:endParaRPr>
        </a:p>
        <a:p>
          <a:pPr marL="171450" lvl="1" indent="-171450" algn="l" defTabSz="711200">
            <a:lnSpc>
              <a:spcPct val="90000"/>
            </a:lnSpc>
            <a:spcBef>
              <a:spcPct val="0"/>
            </a:spcBef>
            <a:spcAft>
              <a:spcPct val="15000"/>
            </a:spcAft>
            <a:buChar char="••"/>
          </a:pPr>
          <a:r>
            <a:rPr lang="en-US" sz="1600" b="0" kern="1200" dirty="0" smtClean="0">
              <a:solidFill>
                <a:srgbClr val="FF0000"/>
              </a:solidFill>
            </a:rPr>
            <a:t>Recruitment &amp; Outreach</a:t>
          </a:r>
          <a:endParaRPr lang="en-US" sz="1600" b="0" kern="1200" dirty="0">
            <a:solidFill>
              <a:srgbClr val="FF0000"/>
            </a:solidFill>
          </a:endParaRPr>
        </a:p>
        <a:p>
          <a:pPr marL="171450" lvl="1" indent="-171450" algn="l" defTabSz="711200">
            <a:lnSpc>
              <a:spcPct val="90000"/>
            </a:lnSpc>
            <a:spcBef>
              <a:spcPct val="0"/>
            </a:spcBef>
            <a:spcAft>
              <a:spcPct val="15000"/>
            </a:spcAft>
            <a:buChar char="••"/>
          </a:pPr>
          <a:r>
            <a:rPr lang="en-US" sz="1600" b="0" kern="1200" dirty="0" smtClean="0">
              <a:solidFill>
                <a:srgbClr val="FF0000"/>
              </a:solidFill>
            </a:rPr>
            <a:t>Employee Development</a:t>
          </a:r>
          <a:endParaRPr lang="en-US" sz="1600" b="0" kern="1200" dirty="0">
            <a:solidFill>
              <a:srgbClr val="FF0000"/>
            </a:solidFill>
          </a:endParaRPr>
        </a:p>
        <a:p>
          <a:pPr marL="171450" lvl="1" indent="-171450" algn="l" defTabSz="711200">
            <a:lnSpc>
              <a:spcPct val="90000"/>
            </a:lnSpc>
            <a:spcBef>
              <a:spcPct val="0"/>
            </a:spcBef>
            <a:spcAft>
              <a:spcPct val="15000"/>
            </a:spcAft>
            <a:buChar char="••"/>
          </a:pPr>
          <a:r>
            <a:rPr lang="en-US" sz="1600" b="1" kern="1200" dirty="0" smtClean="0">
              <a:solidFill>
                <a:srgbClr val="0033CC"/>
              </a:solidFill>
            </a:rPr>
            <a:t>Leadership Development</a:t>
          </a:r>
          <a:endParaRPr lang="en-US" sz="1600" b="1" kern="1200" dirty="0">
            <a:solidFill>
              <a:srgbClr val="0033CC"/>
            </a:solidFill>
          </a:endParaRPr>
        </a:p>
        <a:p>
          <a:pPr marL="171450" lvl="1" indent="-171450" algn="l" defTabSz="711200">
            <a:lnSpc>
              <a:spcPct val="90000"/>
            </a:lnSpc>
            <a:spcBef>
              <a:spcPct val="0"/>
            </a:spcBef>
            <a:spcAft>
              <a:spcPct val="15000"/>
            </a:spcAft>
            <a:buChar char="••"/>
          </a:pPr>
          <a:r>
            <a:rPr lang="en-US" sz="1600" b="0" kern="1200" dirty="0" smtClean="0">
              <a:solidFill>
                <a:srgbClr val="FF0000"/>
              </a:solidFill>
            </a:rPr>
            <a:t>Retention</a:t>
          </a:r>
          <a:endParaRPr lang="en-US" sz="1600" b="0" kern="1200" dirty="0">
            <a:solidFill>
              <a:srgbClr val="FF0000"/>
            </a:solidFill>
          </a:endParaRPr>
        </a:p>
        <a:p>
          <a:pPr marL="171450" lvl="1" indent="-171450" algn="l" defTabSz="711200">
            <a:lnSpc>
              <a:spcPct val="90000"/>
            </a:lnSpc>
            <a:spcBef>
              <a:spcPct val="0"/>
            </a:spcBef>
            <a:spcAft>
              <a:spcPct val="15000"/>
            </a:spcAft>
            <a:buChar char="••"/>
          </a:pPr>
          <a:r>
            <a:rPr lang="en-US" sz="1600" b="0" kern="1200" dirty="0" smtClean="0">
              <a:solidFill>
                <a:srgbClr val="FF0000"/>
              </a:solidFill>
            </a:rPr>
            <a:t>Knowledge Management</a:t>
          </a:r>
          <a:endParaRPr lang="en-US" sz="1600" b="0" kern="1200" dirty="0">
            <a:solidFill>
              <a:srgbClr val="FF0000"/>
            </a:solidFill>
          </a:endParaRPr>
        </a:p>
        <a:p>
          <a:pPr marL="171450" lvl="1" indent="-171450" algn="l" defTabSz="711200">
            <a:lnSpc>
              <a:spcPct val="90000"/>
            </a:lnSpc>
            <a:spcBef>
              <a:spcPct val="0"/>
            </a:spcBef>
            <a:spcAft>
              <a:spcPct val="15000"/>
            </a:spcAft>
            <a:buChar char="••"/>
          </a:pPr>
          <a:endParaRPr lang="en-US" sz="1600" b="1" kern="1200" dirty="0">
            <a:solidFill>
              <a:srgbClr val="FF0000"/>
            </a:solidFill>
          </a:endParaRPr>
        </a:p>
      </dsp:txBody>
      <dsp:txXfrm>
        <a:off x="195329" y="1863597"/>
        <a:ext cx="1654965" cy="2733115"/>
      </dsp:txXfrm>
    </dsp:sp>
    <dsp:sp modelId="{2FD2D4E3-CA21-48F1-BA9D-2ED4A0DBB784}">
      <dsp:nvSpPr>
        <dsp:cNvPr id="0" name=""/>
        <dsp:cNvSpPr/>
      </dsp:nvSpPr>
      <dsp:spPr>
        <a:xfrm rot="20700000">
          <a:off x="2577867" y="185604"/>
          <a:ext cx="1941171" cy="1941171"/>
        </a:xfrm>
        <a:prstGeom prst="gear6">
          <a:avLst/>
        </a:prstGeom>
        <a:gradFill rotWithShape="0">
          <a:gsLst>
            <a:gs pos="0">
              <a:schemeClr val="accent5">
                <a:hueOff val="-12980065"/>
                <a:satOff val="6926"/>
                <a:lumOff val="-30196"/>
                <a:alphaOff val="0"/>
                <a:shade val="51000"/>
                <a:satMod val="130000"/>
              </a:schemeClr>
            </a:gs>
            <a:gs pos="80000">
              <a:schemeClr val="accent5">
                <a:hueOff val="-12980065"/>
                <a:satOff val="6926"/>
                <a:lumOff val="-30196"/>
                <a:alphaOff val="0"/>
                <a:shade val="93000"/>
                <a:satMod val="130000"/>
              </a:schemeClr>
            </a:gs>
            <a:gs pos="100000">
              <a:schemeClr val="accent5">
                <a:hueOff val="-12980065"/>
                <a:satOff val="6926"/>
                <a:lumOff val="-30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Activities</a:t>
          </a:r>
          <a:endParaRPr lang="en-US" sz="1400" b="1" kern="1200" dirty="0"/>
        </a:p>
      </dsp:txBody>
      <dsp:txXfrm rot="-20700000">
        <a:off x="3003623" y="611359"/>
        <a:ext cx="1089660" cy="1089660"/>
      </dsp:txXfrm>
    </dsp:sp>
    <dsp:sp modelId="{959CD8B4-90C2-4B96-B5D8-9FA7E1984CBD}">
      <dsp:nvSpPr>
        <dsp:cNvPr id="0" name=""/>
        <dsp:cNvSpPr/>
      </dsp:nvSpPr>
      <dsp:spPr>
        <a:xfrm>
          <a:off x="4148563" y="26671"/>
          <a:ext cx="2880327" cy="1954529"/>
        </a:xfrm>
        <a:prstGeom prst="roundRect">
          <a:avLst>
            <a:gd name="adj" fmla="val 10000"/>
          </a:avLst>
        </a:prstGeom>
        <a:noFill/>
        <a:ln w="9525" cap="flat" cmpd="sng" algn="ctr">
          <a:solidFill>
            <a:schemeClr val="accent5">
              <a:hueOff val="-12980065"/>
              <a:satOff val="6926"/>
              <a:lumOff val="-3019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0033CC"/>
              </a:solidFill>
            </a:rPr>
            <a:t>Leadership Development Programs</a:t>
          </a:r>
          <a:endParaRPr lang="en-US" sz="1600" b="1" kern="1200" dirty="0">
            <a:solidFill>
              <a:srgbClr val="0033CC"/>
            </a:solidFill>
          </a:endParaRPr>
        </a:p>
        <a:p>
          <a:pPr marL="342900" lvl="2" indent="-171450" algn="l" defTabSz="711200">
            <a:lnSpc>
              <a:spcPct val="90000"/>
            </a:lnSpc>
            <a:spcBef>
              <a:spcPct val="0"/>
            </a:spcBef>
            <a:spcAft>
              <a:spcPct val="15000"/>
            </a:spcAft>
            <a:buChar char="••"/>
          </a:pPr>
          <a:r>
            <a:rPr lang="en-US" sz="1600" b="0" kern="1200" dirty="0" smtClean="0">
              <a:solidFill>
                <a:srgbClr val="FF0000"/>
              </a:solidFill>
            </a:rPr>
            <a:t>Training</a:t>
          </a:r>
          <a:endParaRPr lang="en-US" sz="1600" b="0" kern="1200" dirty="0">
            <a:solidFill>
              <a:srgbClr val="FF0000"/>
            </a:solidFill>
          </a:endParaRPr>
        </a:p>
        <a:p>
          <a:pPr marL="342900" lvl="2" indent="-171450" algn="l" defTabSz="711200">
            <a:lnSpc>
              <a:spcPct val="90000"/>
            </a:lnSpc>
            <a:spcBef>
              <a:spcPct val="0"/>
            </a:spcBef>
            <a:spcAft>
              <a:spcPct val="15000"/>
            </a:spcAft>
            <a:buChar char="••"/>
          </a:pPr>
          <a:r>
            <a:rPr lang="en-US" sz="1600" b="0" kern="1200" dirty="0" smtClean="0">
              <a:solidFill>
                <a:srgbClr val="FF0000"/>
              </a:solidFill>
            </a:rPr>
            <a:t>Coaching</a:t>
          </a:r>
          <a:endParaRPr lang="en-US" sz="1600" b="0" kern="1200" dirty="0">
            <a:solidFill>
              <a:srgbClr val="FF0000"/>
            </a:solidFill>
          </a:endParaRPr>
        </a:p>
        <a:p>
          <a:pPr marL="342900" lvl="2" indent="-171450" algn="l" defTabSz="711200">
            <a:lnSpc>
              <a:spcPct val="90000"/>
            </a:lnSpc>
            <a:spcBef>
              <a:spcPct val="0"/>
            </a:spcBef>
            <a:spcAft>
              <a:spcPct val="15000"/>
            </a:spcAft>
            <a:buChar char="••"/>
          </a:pPr>
          <a:r>
            <a:rPr lang="en-US" sz="1600" b="0" kern="1200" dirty="0" smtClean="0">
              <a:solidFill>
                <a:srgbClr val="FF0000"/>
              </a:solidFill>
            </a:rPr>
            <a:t>Mentoring</a:t>
          </a:r>
          <a:endParaRPr lang="en-US" sz="1600" b="0" kern="1200" dirty="0">
            <a:solidFill>
              <a:srgbClr val="FF0000"/>
            </a:solidFill>
          </a:endParaRPr>
        </a:p>
        <a:p>
          <a:pPr marL="342900" lvl="2" indent="-171450" algn="l" defTabSz="711200">
            <a:lnSpc>
              <a:spcPct val="90000"/>
            </a:lnSpc>
            <a:spcBef>
              <a:spcPct val="0"/>
            </a:spcBef>
            <a:spcAft>
              <a:spcPct val="15000"/>
            </a:spcAft>
            <a:buChar char="••"/>
          </a:pPr>
          <a:r>
            <a:rPr lang="en-US" sz="1600" b="0" kern="1200" dirty="0" smtClean="0">
              <a:solidFill>
                <a:srgbClr val="FF0000"/>
              </a:solidFill>
            </a:rPr>
            <a:t>Rotations</a:t>
          </a:r>
          <a:endParaRPr lang="en-US" sz="1600" b="0" kern="1200" dirty="0">
            <a:solidFill>
              <a:srgbClr val="FF0000"/>
            </a:solidFill>
          </a:endParaRPr>
        </a:p>
        <a:p>
          <a:pPr marL="57150" lvl="1" indent="-57150" algn="l" defTabSz="488950">
            <a:lnSpc>
              <a:spcPct val="90000"/>
            </a:lnSpc>
            <a:spcBef>
              <a:spcPct val="0"/>
            </a:spcBef>
            <a:spcAft>
              <a:spcPct val="15000"/>
            </a:spcAft>
            <a:buChar char="••"/>
          </a:pPr>
          <a:endParaRPr lang="en-US" sz="1100" kern="1200" dirty="0"/>
        </a:p>
      </dsp:txBody>
      <dsp:txXfrm>
        <a:off x="4205809" y="83917"/>
        <a:ext cx="2765835" cy="1840037"/>
      </dsp:txXfrm>
    </dsp:sp>
    <dsp:sp modelId="{CF6283A9-20B6-4693-8132-40D141254055}">
      <dsp:nvSpPr>
        <dsp:cNvPr id="0" name=""/>
        <dsp:cNvSpPr/>
      </dsp:nvSpPr>
      <dsp:spPr>
        <a:xfrm>
          <a:off x="2852102" y="1780446"/>
          <a:ext cx="3486912" cy="3486912"/>
        </a:xfrm>
        <a:prstGeom prst="circularArrow">
          <a:avLst>
            <a:gd name="adj1" fmla="val 4688"/>
            <a:gd name="adj2" fmla="val 299029"/>
            <a:gd name="adj3" fmla="val 2531722"/>
            <a:gd name="adj4" fmla="val 15828163"/>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06C22A-C856-4926-B998-26A3411DD654}">
      <dsp:nvSpPr>
        <dsp:cNvPr id="0" name=""/>
        <dsp:cNvSpPr/>
      </dsp:nvSpPr>
      <dsp:spPr>
        <a:xfrm>
          <a:off x="1117326" y="1110809"/>
          <a:ext cx="2533459" cy="2533459"/>
        </a:xfrm>
        <a:prstGeom prst="leftCircularArrow">
          <a:avLst>
            <a:gd name="adj1" fmla="val 6452"/>
            <a:gd name="adj2" fmla="val 429999"/>
            <a:gd name="adj3" fmla="val 10489124"/>
            <a:gd name="adj4" fmla="val 14837806"/>
            <a:gd name="adj5" fmla="val 7527"/>
          </a:avLst>
        </a:prstGeom>
        <a:gradFill rotWithShape="0">
          <a:gsLst>
            <a:gs pos="0">
              <a:schemeClr val="accent5">
                <a:hueOff val="-6490032"/>
                <a:satOff val="3463"/>
                <a:lumOff val="-15098"/>
                <a:alphaOff val="0"/>
                <a:shade val="51000"/>
                <a:satMod val="130000"/>
              </a:schemeClr>
            </a:gs>
            <a:gs pos="80000">
              <a:schemeClr val="accent5">
                <a:hueOff val="-6490032"/>
                <a:satOff val="3463"/>
                <a:lumOff val="-15098"/>
                <a:alphaOff val="0"/>
                <a:shade val="93000"/>
                <a:satMod val="130000"/>
              </a:schemeClr>
            </a:gs>
            <a:gs pos="100000">
              <a:schemeClr val="accent5">
                <a:hueOff val="-6490032"/>
                <a:satOff val="3463"/>
                <a:lumOff val="-1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45991B-E426-47FD-B291-3677A9C8D5DF}">
      <dsp:nvSpPr>
        <dsp:cNvPr id="0" name=""/>
        <dsp:cNvSpPr/>
      </dsp:nvSpPr>
      <dsp:spPr>
        <a:xfrm>
          <a:off x="2128854" y="-242841"/>
          <a:ext cx="2731579" cy="2731579"/>
        </a:xfrm>
        <a:prstGeom prst="circularArrow">
          <a:avLst>
            <a:gd name="adj1" fmla="val 5984"/>
            <a:gd name="adj2" fmla="val 394124"/>
            <a:gd name="adj3" fmla="val 13313824"/>
            <a:gd name="adj4" fmla="val 10508221"/>
            <a:gd name="adj5" fmla="val 6981"/>
          </a:avLst>
        </a:prstGeom>
        <a:gradFill rotWithShape="0">
          <a:gsLst>
            <a:gs pos="0">
              <a:schemeClr val="accent5">
                <a:hueOff val="-12980065"/>
                <a:satOff val="6926"/>
                <a:lumOff val="-30196"/>
                <a:alphaOff val="0"/>
                <a:shade val="51000"/>
                <a:satMod val="130000"/>
              </a:schemeClr>
            </a:gs>
            <a:gs pos="80000">
              <a:schemeClr val="accent5">
                <a:hueOff val="-12980065"/>
                <a:satOff val="6926"/>
                <a:lumOff val="-30196"/>
                <a:alphaOff val="0"/>
                <a:shade val="93000"/>
                <a:satMod val="130000"/>
              </a:schemeClr>
            </a:gs>
            <a:gs pos="100000">
              <a:schemeClr val="accent5">
                <a:hueOff val="-12980065"/>
                <a:satOff val="6926"/>
                <a:lumOff val="-30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609EE-71A7-486A-A014-A9108AF389E1}">
      <dsp:nvSpPr>
        <dsp:cNvPr id="0" name=""/>
        <dsp:cNvSpPr/>
      </dsp:nvSpPr>
      <dsp:spPr>
        <a:xfrm>
          <a:off x="1723" y="-76200"/>
          <a:ext cx="1806253" cy="411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Recruitment</a:t>
          </a:r>
        </a:p>
        <a:p>
          <a:pPr lvl="0" algn="ctr" defTabSz="800100">
            <a:lnSpc>
              <a:spcPct val="90000"/>
            </a:lnSpc>
            <a:spcBef>
              <a:spcPct val="0"/>
            </a:spcBef>
            <a:spcAft>
              <a:spcPct val="35000"/>
            </a:spcAft>
          </a:pPr>
          <a:r>
            <a:rPr lang="en-US" sz="1800" kern="1200" dirty="0" smtClean="0"/>
            <a:t>Process</a:t>
          </a:r>
          <a:endParaRPr lang="en-US" sz="1800" kern="1200" dirty="0"/>
        </a:p>
      </dsp:txBody>
      <dsp:txXfrm>
        <a:off x="1723" y="1569719"/>
        <a:ext cx="1806253" cy="1645920"/>
      </dsp:txXfrm>
    </dsp:sp>
    <dsp:sp modelId="{D2B745A6-289A-4A5A-8265-7DA7CFEF57FE}">
      <dsp:nvSpPr>
        <dsp:cNvPr id="0" name=""/>
        <dsp:cNvSpPr/>
      </dsp:nvSpPr>
      <dsp:spPr>
        <a:xfrm>
          <a:off x="219735" y="170687"/>
          <a:ext cx="1370228" cy="13702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023D8-4EC4-4FB5-8015-EBCA33286297}">
      <dsp:nvSpPr>
        <dsp:cNvPr id="0" name=""/>
        <dsp:cNvSpPr/>
      </dsp:nvSpPr>
      <dsp:spPr>
        <a:xfrm>
          <a:off x="1862164" y="-76200"/>
          <a:ext cx="1806253" cy="411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Selection</a:t>
          </a:r>
        </a:p>
        <a:p>
          <a:pPr lvl="0" algn="ctr" defTabSz="800100">
            <a:lnSpc>
              <a:spcPct val="90000"/>
            </a:lnSpc>
            <a:spcBef>
              <a:spcPct val="0"/>
            </a:spcBef>
            <a:spcAft>
              <a:spcPct val="35000"/>
            </a:spcAft>
          </a:pPr>
          <a:r>
            <a:rPr lang="en-US" sz="1800" kern="1200" dirty="0" smtClean="0"/>
            <a:t>Process</a:t>
          </a:r>
          <a:endParaRPr lang="en-US" sz="1800" kern="1200" dirty="0"/>
        </a:p>
      </dsp:txBody>
      <dsp:txXfrm>
        <a:off x="1862164" y="1569719"/>
        <a:ext cx="1806253" cy="1645920"/>
      </dsp:txXfrm>
    </dsp:sp>
    <dsp:sp modelId="{C1D4DF94-A6C5-429F-80F9-3961CD0EED02}">
      <dsp:nvSpPr>
        <dsp:cNvPr id="0" name=""/>
        <dsp:cNvSpPr/>
      </dsp:nvSpPr>
      <dsp:spPr>
        <a:xfrm>
          <a:off x="2080176" y="170687"/>
          <a:ext cx="1370228" cy="13702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F158F-DB39-4027-B5BB-147AEEE37068}">
      <dsp:nvSpPr>
        <dsp:cNvPr id="0" name=""/>
        <dsp:cNvSpPr/>
      </dsp:nvSpPr>
      <dsp:spPr>
        <a:xfrm>
          <a:off x="3722605" y="-76200"/>
          <a:ext cx="1806253" cy="411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Training &amp;Development</a:t>
          </a:r>
        </a:p>
        <a:p>
          <a:pPr lvl="0" algn="ctr" defTabSz="800100">
            <a:lnSpc>
              <a:spcPct val="90000"/>
            </a:lnSpc>
            <a:spcBef>
              <a:spcPct val="0"/>
            </a:spcBef>
            <a:spcAft>
              <a:spcPct val="35000"/>
            </a:spcAft>
          </a:pPr>
          <a:r>
            <a:rPr lang="en-US" sz="1800" kern="1200" dirty="0" smtClean="0"/>
            <a:t>Process</a:t>
          </a:r>
        </a:p>
        <a:p>
          <a:pPr lvl="0" algn="ctr" defTabSz="800100">
            <a:lnSpc>
              <a:spcPct val="90000"/>
            </a:lnSpc>
            <a:spcBef>
              <a:spcPct val="0"/>
            </a:spcBef>
            <a:spcAft>
              <a:spcPct val="35000"/>
            </a:spcAft>
          </a:pPr>
          <a:r>
            <a:rPr lang="en-US" sz="1800" kern="1200" dirty="0" smtClean="0"/>
            <a:t> (5 CFR 412)</a:t>
          </a:r>
          <a:endParaRPr lang="en-US" sz="1800" kern="1200" dirty="0"/>
        </a:p>
      </dsp:txBody>
      <dsp:txXfrm>
        <a:off x="3722605" y="1569719"/>
        <a:ext cx="1806253" cy="1645920"/>
      </dsp:txXfrm>
    </dsp:sp>
    <dsp:sp modelId="{C6B12D54-953E-451C-9276-663337443028}">
      <dsp:nvSpPr>
        <dsp:cNvPr id="0" name=""/>
        <dsp:cNvSpPr/>
      </dsp:nvSpPr>
      <dsp:spPr>
        <a:xfrm>
          <a:off x="3940617" y="170687"/>
          <a:ext cx="1370228" cy="13702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D7062-C6E5-4FAC-BB4E-0DFCEA9E9EE9}">
      <dsp:nvSpPr>
        <dsp:cNvPr id="0" name=""/>
        <dsp:cNvSpPr/>
      </dsp:nvSpPr>
      <dsp:spPr>
        <a:xfrm>
          <a:off x="5583046" y="-76200"/>
          <a:ext cx="1806253" cy="411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Certification</a:t>
          </a:r>
        </a:p>
        <a:p>
          <a:pPr lvl="0" algn="ctr" defTabSz="800100">
            <a:lnSpc>
              <a:spcPct val="90000"/>
            </a:lnSpc>
            <a:spcBef>
              <a:spcPct val="0"/>
            </a:spcBef>
            <a:spcAft>
              <a:spcPct val="35000"/>
            </a:spcAft>
          </a:pPr>
          <a:r>
            <a:rPr lang="en-US" sz="1800" kern="1200" dirty="0" smtClean="0"/>
            <a:t>Process</a:t>
          </a:r>
          <a:endParaRPr lang="en-US" sz="1800" kern="1200" dirty="0"/>
        </a:p>
      </dsp:txBody>
      <dsp:txXfrm>
        <a:off x="5583046" y="1569719"/>
        <a:ext cx="1806253" cy="1645920"/>
      </dsp:txXfrm>
    </dsp:sp>
    <dsp:sp modelId="{290ACF39-8110-4B5A-B425-A2A1435ED7FF}">
      <dsp:nvSpPr>
        <dsp:cNvPr id="0" name=""/>
        <dsp:cNvSpPr/>
      </dsp:nvSpPr>
      <dsp:spPr>
        <a:xfrm>
          <a:off x="5801058" y="170687"/>
          <a:ext cx="1370228" cy="13702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9C826-C391-41C7-901F-0FD25B1E7523}">
      <dsp:nvSpPr>
        <dsp:cNvPr id="0" name=""/>
        <dsp:cNvSpPr/>
      </dsp:nvSpPr>
      <dsp:spPr>
        <a:xfrm>
          <a:off x="-11" y="2857497"/>
          <a:ext cx="7391046" cy="133350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609EE-71A7-486A-A014-A9108AF389E1}">
      <dsp:nvSpPr>
        <dsp:cNvPr id="0" name=""/>
        <dsp:cNvSpPr/>
      </dsp:nvSpPr>
      <dsp:spPr>
        <a:xfrm>
          <a:off x="1723" y="-77612"/>
          <a:ext cx="1806253" cy="4191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Recruitment</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1723" y="1598787"/>
        <a:ext cx="1806253" cy="1676400"/>
      </dsp:txXfrm>
    </dsp:sp>
    <dsp:sp modelId="{D2B745A6-289A-4A5A-8265-7DA7CFEF57FE}">
      <dsp:nvSpPr>
        <dsp:cNvPr id="0" name=""/>
        <dsp:cNvSpPr/>
      </dsp:nvSpPr>
      <dsp:spPr>
        <a:xfrm>
          <a:off x="207048" y="173847"/>
          <a:ext cx="1395603" cy="13956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023D8-4EC4-4FB5-8015-EBCA33286297}">
      <dsp:nvSpPr>
        <dsp:cNvPr id="0" name=""/>
        <dsp:cNvSpPr/>
      </dsp:nvSpPr>
      <dsp:spPr>
        <a:xfrm>
          <a:off x="1862164" y="-77612"/>
          <a:ext cx="1806253" cy="4191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Selection</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1862164" y="1598787"/>
        <a:ext cx="1806253" cy="1676400"/>
      </dsp:txXfrm>
    </dsp:sp>
    <dsp:sp modelId="{C1D4DF94-A6C5-429F-80F9-3961CD0EED02}">
      <dsp:nvSpPr>
        <dsp:cNvPr id="0" name=""/>
        <dsp:cNvSpPr/>
      </dsp:nvSpPr>
      <dsp:spPr>
        <a:xfrm>
          <a:off x="2067489" y="173847"/>
          <a:ext cx="1395603" cy="13956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F158F-DB39-4027-B5BB-147AEEE37068}">
      <dsp:nvSpPr>
        <dsp:cNvPr id="0" name=""/>
        <dsp:cNvSpPr/>
      </dsp:nvSpPr>
      <dsp:spPr>
        <a:xfrm>
          <a:off x="3722605" y="-77612"/>
          <a:ext cx="1806253" cy="419100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Training &amp; Development</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3722605" y="1598787"/>
        <a:ext cx="1806253" cy="1676400"/>
      </dsp:txXfrm>
    </dsp:sp>
    <dsp:sp modelId="{C6B12D54-953E-451C-9276-663337443028}">
      <dsp:nvSpPr>
        <dsp:cNvPr id="0" name=""/>
        <dsp:cNvSpPr/>
      </dsp:nvSpPr>
      <dsp:spPr>
        <a:xfrm>
          <a:off x="3927930" y="173847"/>
          <a:ext cx="1395603" cy="13956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D7062-C6E5-4FAC-BB4E-0DFCEA9E9EE9}">
      <dsp:nvSpPr>
        <dsp:cNvPr id="0" name=""/>
        <dsp:cNvSpPr/>
      </dsp:nvSpPr>
      <dsp:spPr>
        <a:xfrm>
          <a:off x="5583046" y="-77612"/>
          <a:ext cx="1806253" cy="4191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Certification</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5583046" y="1598787"/>
        <a:ext cx="1806253" cy="1676400"/>
      </dsp:txXfrm>
    </dsp:sp>
    <dsp:sp modelId="{290ACF39-8110-4B5A-B425-A2A1435ED7FF}">
      <dsp:nvSpPr>
        <dsp:cNvPr id="0" name=""/>
        <dsp:cNvSpPr/>
      </dsp:nvSpPr>
      <dsp:spPr>
        <a:xfrm>
          <a:off x="5788371" y="173847"/>
          <a:ext cx="1395603" cy="139560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9C826-C391-41C7-901F-0FD25B1E7523}">
      <dsp:nvSpPr>
        <dsp:cNvPr id="0" name=""/>
        <dsp:cNvSpPr/>
      </dsp:nvSpPr>
      <dsp:spPr>
        <a:xfrm>
          <a:off x="-11" y="2910413"/>
          <a:ext cx="7391046" cy="135819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D0156-9AB3-4084-93AC-397874C6E4D2}">
      <dsp:nvSpPr>
        <dsp:cNvPr id="0" name=""/>
        <dsp:cNvSpPr/>
      </dsp:nvSpPr>
      <dsp:spPr>
        <a:xfrm>
          <a:off x="2915676" y="0"/>
          <a:ext cx="1864847" cy="1274004"/>
        </a:xfrm>
        <a:prstGeom prst="trapezoid">
          <a:avLst>
            <a:gd name="adj" fmla="val 73188"/>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Did it </a:t>
          </a:r>
        </a:p>
        <a:p>
          <a:pPr lvl="0" algn="ctr" defTabSz="889000">
            <a:lnSpc>
              <a:spcPct val="90000"/>
            </a:lnSpc>
            <a:spcBef>
              <a:spcPct val="0"/>
            </a:spcBef>
            <a:spcAft>
              <a:spcPct val="35000"/>
            </a:spcAft>
          </a:pPr>
          <a:r>
            <a:rPr lang="en-US" sz="2000" b="1" kern="1200" dirty="0" smtClean="0"/>
            <a:t>matter?</a:t>
          </a:r>
          <a:endParaRPr lang="en-US" sz="2000" b="1" kern="1200" dirty="0"/>
        </a:p>
      </dsp:txBody>
      <dsp:txXfrm>
        <a:off x="2915676" y="0"/>
        <a:ext cx="1864847" cy="1274004"/>
      </dsp:txXfrm>
    </dsp:sp>
    <dsp:sp modelId="{716FECDA-516C-4C2C-82E3-57E9D047F05B}">
      <dsp:nvSpPr>
        <dsp:cNvPr id="0" name=""/>
        <dsp:cNvSpPr/>
      </dsp:nvSpPr>
      <dsp:spPr>
        <a:xfrm>
          <a:off x="1943784" y="1274004"/>
          <a:ext cx="3808631" cy="1327931"/>
        </a:xfrm>
        <a:prstGeom prst="trapezoid">
          <a:avLst>
            <a:gd name="adj" fmla="val 73188"/>
          </a:avLst>
        </a:prstGeom>
        <a:solidFill>
          <a:schemeClr val="accent5">
            <a:hueOff val="-4326688"/>
            <a:satOff val="2309"/>
            <a:lumOff val="-100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 Did they use it?</a:t>
          </a:r>
          <a:endParaRPr lang="en-US" sz="2600" b="1" kern="1200" dirty="0"/>
        </a:p>
      </dsp:txBody>
      <dsp:txXfrm>
        <a:off x="2610294" y="1274004"/>
        <a:ext cx="2475610" cy="1327931"/>
      </dsp:txXfrm>
    </dsp:sp>
    <dsp:sp modelId="{91DCD14A-340F-4B91-BF3F-BFBB7B28F387}">
      <dsp:nvSpPr>
        <dsp:cNvPr id="0" name=""/>
        <dsp:cNvSpPr/>
      </dsp:nvSpPr>
      <dsp:spPr>
        <a:xfrm>
          <a:off x="971892" y="2601936"/>
          <a:ext cx="5752415" cy="1327931"/>
        </a:xfrm>
        <a:prstGeom prst="trapezoid">
          <a:avLst>
            <a:gd name="adj" fmla="val 73188"/>
          </a:avLst>
        </a:prstGeom>
        <a:solidFill>
          <a:schemeClr val="accent5">
            <a:hueOff val="-8653377"/>
            <a:satOff val="4617"/>
            <a:lumOff val="-201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b="1" kern="1200" dirty="0" smtClean="0"/>
            <a:t> </a:t>
          </a:r>
          <a:r>
            <a:rPr lang="en-US" sz="3400" b="1" kern="1200" dirty="0" smtClean="0"/>
            <a:t>Did they learn it?</a:t>
          </a:r>
          <a:endParaRPr lang="en-US" sz="3400" b="1" kern="1200" dirty="0"/>
        </a:p>
      </dsp:txBody>
      <dsp:txXfrm>
        <a:off x="1978564" y="2601936"/>
        <a:ext cx="3739070" cy="1327931"/>
      </dsp:txXfrm>
    </dsp:sp>
    <dsp:sp modelId="{9AB7D1BB-6BC2-4B7D-BCFC-E39BD94EDEF0}">
      <dsp:nvSpPr>
        <dsp:cNvPr id="0" name=""/>
        <dsp:cNvSpPr/>
      </dsp:nvSpPr>
      <dsp:spPr>
        <a:xfrm>
          <a:off x="0" y="3929868"/>
          <a:ext cx="7696200" cy="1327931"/>
        </a:xfrm>
        <a:prstGeom prst="trapezoid">
          <a:avLst>
            <a:gd name="adj" fmla="val 73188"/>
          </a:avLst>
        </a:prstGeom>
        <a:solidFill>
          <a:schemeClr val="accent5">
            <a:hueOff val="-12980065"/>
            <a:satOff val="6926"/>
            <a:lumOff val="-30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 Did they like it?</a:t>
          </a:r>
          <a:endParaRPr lang="en-US" sz="3600" b="1" kern="1200" dirty="0"/>
        </a:p>
      </dsp:txBody>
      <dsp:txXfrm>
        <a:off x="1346834" y="3929868"/>
        <a:ext cx="5002530" cy="1327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02EB1-C272-44AE-A007-462847F5F40C}">
      <dsp:nvSpPr>
        <dsp:cNvPr id="0" name=""/>
        <dsp:cNvSpPr/>
      </dsp:nvSpPr>
      <dsp:spPr>
        <a:xfrm rot="5400000">
          <a:off x="605783" y="774454"/>
          <a:ext cx="1336352" cy="2223659"/>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8284358-AD4F-454E-9B51-07852F464C90}">
      <dsp:nvSpPr>
        <dsp:cNvPr id="0" name=""/>
        <dsp:cNvSpPr/>
      </dsp:nvSpPr>
      <dsp:spPr>
        <a:xfrm>
          <a:off x="382713" y="1438849"/>
          <a:ext cx="2007532" cy="175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b="1" kern="1200" dirty="0" smtClean="0"/>
            <a:t>Before</a:t>
          </a:r>
          <a:endParaRPr lang="en-US" sz="4100" b="1" kern="1200" dirty="0"/>
        </a:p>
      </dsp:txBody>
      <dsp:txXfrm>
        <a:off x="382713" y="1438849"/>
        <a:ext cx="2007532" cy="1759719"/>
      </dsp:txXfrm>
    </dsp:sp>
    <dsp:sp modelId="{99407AC8-345B-49DC-BD4A-0BFF6BCA3C56}">
      <dsp:nvSpPr>
        <dsp:cNvPr id="0" name=""/>
        <dsp:cNvSpPr/>
      </dsp:nvSpPr>
      <dsp:spPr>
        <a:xfrm>
          <a:off x="2011466" y="610745"/>
          <a:ext cx="378779" cy="378779"/>
        </a:xfrm>
        <a:prstGeom prst="triangle">
          <a:avLst>
            <a:gd name="adj" fmla="val 100000"/>
          </a:avLst>
        </a:prstGeom>
        <a:gradFill rotWithShape="0">
          <a:gsLst>
            <a:gs pos="0">
              <a:schemeClr val="accent4">
                <a:hueOff val="3270721"/>
                <a:satOff val="9071"/>
                <a:lumOff val="19461"/>
                <a:alphaOff val="0"/>
                <a:shade val="51000"/>
                <a:satMod val="130000"/>
              </a:schemeClr>
            </a:gs>
            <a:gs pos="80000">
              <a:schemeClr val="accent4">
                <a:hueOff val="3270721"/>
                <a:satOff val="9071"/>
                <a:lumOff val="19461"/>
                <a:alphaOff val="0"/>
                <a:shade val="93000"/>
                <a:satMod val="130000"/>
              </a:schemeClr>
            </a:gs>
            <a:gs pos="100000">
              <a:schemeClr val="accent4">
                <a:hueOff val="3270721"/>
                <a:satOff val="9071"/>
                <a:lumOff val="19461"/>
                <a:alphaOff val="0"/>
                <a:shade val="94000"/>
                <a:satMod val="135000"/>
              </a:schemeClr>
            </a:gs>
          </a:gsLst>
          <a:lin ang="16200000" scaled="0"/>
        </a:gradFill>
        <a:ln w="9525" cap="flat" cmpd="sng" algn="ctr">
          <a:solidFill>
            <a:schemeClr val="accent4">
              <a:hueOff val="3270721"/>
              <a:satOff val="9071"/>
              <a:lumOff val="1946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D9B7BE9-0272-4AAF-943F-0252337F15CF}">
      <dsp:nvSpPr>
        <dsp:cNvPr id="0" name=""/>
        <dsp:cNvSpPr/>
      </dsp:nvSpPr>
      <dsp:spPr>
        <a:xfrm rot="5400000">
          <a:off x="3063395" y="166315"/>
          <a:ext cx="1336352" cy="2223659"/>
        </a:xfrm>
        <a:prstGeom prst="corner">
          <a:avLst>
            <a:gd name="adj1" fmla="val 16120"/>
            <a:gd name="adj2" fmla="val 16110"/>
          </a:avLst>
        </a:prstGeom>
        <a:gradFill rotWithShape="0">
          <a:gsLst>
            <a:gs pos="0">
              <a:schemeClr val="accent4">
                <a:hueOff val="6541442"/>
                <a:satOff val="18142"/>
                <a:lumOff val="38921"/>
                <a:alphaOff val="0"/>
                <a:shade val="51000"/>
                <a:satMod val="130000"/>
              </a:schemeClr>
            </a:gs>
            <a:gs pos="80000">
              <a:schemeClr val="accent4">
                <a:hueOff val="6541442"/>
                <a:satOff val="18142"/>
                <a:lumOff val="38921"/>
                <a:alphaOff val="0"/>
                <a:shade val="93000"/>
                <a:satMod val="130000"/>
              </a:schemeClr>
            </a:gs>
            <a:gs pos="100000">
              <a:schemeClr val="accent4">
                <a:hueOff val="6541442"/>
                <a:satOff val="18142"/>
                <a:lumOff val="38921"/>
                <a:alphaOff val="0"/>
                <a:shade val="94000"/>
                <a:satMod val="135000"/>
              </a:schemeClr>
            </a:gs>
          </a:gsLst>
          <a:lin ang="16200000" scaled="0"/>
        </a:gradFill>
        <a:ln w="9525" cap="flat" cmpd="sng" algn="ctr">
          <a:solidFill>
            <a:schemeClr val="accent4">
              <a:hueOff val="6541442"/>
              <a:satOff val="18142"/>
              <a:lumOff val="3892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02DCF1D-E8F1-4266-A97E-456F07230E99}">
      <dsp:nvSpPr>
        <dsp:cNvPr id="0" name=""/>
        <dsp:cNvSpPr/>
      </dsp:nvSpPr>
      <dsp:spPr>
        <a:xfrm>
          <a:off x="2840325" y="830710"/>
          <a:ext cx="2007532" cy="175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b="1" kern="1200" dirty="0" smtClean="0"/>
            <a:t>During</a:t>
          </a:r>
          <a:endParaRPr lang="en-US" sz="4100" b="1" kern="1200" dirty="0"/>
        </a:p>
      </dsp:txBody>
      <dsp:txXfrm>
        <a:off x="2840325" y="830710"/>
        <a:ext cx="2007532" cy="1759719"/>
      </dsp:txXfrm>
    </dsp:sp>
    <dsp:sp modelId="{91A29E64-9A8C-4D5A-8C0B-9B11095AC1CA}">
      <dsp:nvSpPr>
        <dsp:cNvPr id="0" name=""/>
        <dsp:cNvSpPr/>
      </dsp:nvSpPr>
      <dsp:spPr>
        <a:xfrm>
          <a:off x="4469078" y="2607"/>
          <a:ext cx="378779" cy="378779"/>
        </a:xfrm>
        <a:prstGeom prst="triangle">
          <a:avLst>
            <a:gd name="adj" fmla="val 100000"/>
          </a:avLst>
        </a:prstGeom>
        <a:gradFill rotWithShape="0">
          <a:gsLst>
            <a:gs pos="0">
              <a:schemeClr val="accent4">
                <a:hueOff val="9812162"/>
                <a:satOff val="27213"/>
                <a:lumOff val="58382"/>
                <a:alphaOff val="0"/>
                <a:shade val="51000"/>
                <a:satMod val="130000"/>
              </a:schemeClr>
            </a:gs>
            <a:gs pos="80000">
              <a:schemeClr val="accent4">
                <a:hueOff val="9812162"/>
                <a:satOff val="27213"/>
                <a:lumOff val="58382"/>
                <a:alphaOff val="0"/>
                <a:shade val="93000"/>
                <a:satMod val="130000"/>
              </a:schemeClr>
            </a:gs>
            <a:gs pos="100000">
              <a:schemeClr val="accent4">
                <a:hueOff val="9812162"/>
                <a:satOff val="27213"/>
                <a:lumOff val="58382"/>
                <a:alphaOff val="0"/>
                <a:shade val="94000"/>
                <a:satMod val="135000"/>
              </a:schemeClr>
            </a:gs>
          </a:gsLst>
          <a:lin ang="16200000" scaled="0"/>
        </a:gradFill>
        <a:ln w="9525" cap="flat" cmpd="sng" algn="ctr">
          <a:solidFill>
            <a:schemeClr val="accent4">
              <a:hueOff val="9812162"/>
              <a:satOff val="27213"/>
              <a:lumOff val="5838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6B9AFB1-95BF-4A54-A4C9-D9A99306C917}">
      <dsp:nvSpPr>
        <dsp:cNvPr id="0" name=""/>
        <dsp:cNvSpPr/>
      </dsp:nvSpPr>
      <dsp:spPr>
        <a:xfrm rot="5400000">
          <a:off x="5521007" y="-441823"/>
          <a:ext cx="1336352" cy="2223659"/>
        </a:xfrm>
        <a:prstGeom prst="corner">
          <a:avLst>
            <a:gd name="adj1" fmla="val 16120"/>
            <a:gd name="adj2" fmla="val 16110"/>
          </a:avLst>
        </a:prstGeom>
        <a:gradFill rotWithShape="0">
          <a:gsLst>
            <a:gs pos="0">
              <a:schemeClr val="accent4">
                <a:hueOff val="13082884"/>
                <a:satOff val="36284"/>
                <a:lumOff val="77843"/>
                <a:alphaOff val="0"/>
                <a:shade val="51000"/>
                <a:satMod val="130000"/>
              </a:schemeClr>
            </a:gs>
            <a:gs pos="80000">
              <a:schemeClr val="accent4">
                <a:hueOff val="13082884"/>
                <a:satOff val="36284"/>
                <a:lumOff val="77843"/>
                <a:alphaOff val="0"/>
                <a:shade val="93000"/>
                <a:satMod val="130000"/>
              </a:schemeClr>
            </a:gs>
            <a:gs pos="100000">
              <a:schemeClr val="accent4">
                <a:hueOff val="13082884"/>
                <a:satOff val="36284"/>
                <a:lumOff val="77843"/>
                <a:alphaOff val="0"/>
                <a:shade val="94000"/>
                <a:satMod val="135000"/>
              </a:schemeClr>
            </a:gs>
          </a:gsLst>
          <a:lin ang="16200000" scaled="0"/>
        </a:gradFill>
        <a:ln w="9525" cap="flat" cmpd="sng" algn="ctr">
          <a:solidFill>
            <a:schemeClr val="accent4">
              <a:hueOff val="13082884"/>
              <a:satOff val="36284"/>
              <a:lumOff val="7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78A550D-25F0-4D2F-87F0-E621554003A2}">
      <dsp:nvSpPr>
        <dsp:cNvPr id="0" name=""/>
        <dsp:cNvSpPr/>
      </dsp:nvSpPr>
      <dsp:spPr>
        <a:xfrm>
          <a:off x="5297937" y="222572"/>
          <a:ext cx="2007532" cy="175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b="1" kern="1200" dirty="0" smtClean="0"/>
            <a:t>After</a:t>
          </a:r>
          <a:endParaRPr lang="en-US" sz="4100" b="1" kern="1200" dirty="0"/>
        </a:p>
      </dsp:txBody>
      <dsp:txXfrm>
        <a:off x="5297937" y="222572"/>
        <a:ext cx="2007532" cy="175971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1484"/>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3970939" y="0"/>
            <a:ext cx="3037840" cy="461484"/>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4516" name="Rectangle 4"/>
          <p:cNvSpPr>
            <a:spLocks noGrp="1" noChangeArrowheads="1"/>
          </p:cNvSpPr>
          <p:nvPr>
            <p:ph type="ftr" sz="quarter" idx="2"/>
          </p:nvPr>
        </p:nvSpPr>
        <p:spPr bwMode="auto">
          <a:xfrm>
            <a:off x="0" y="8760317"/>
            <a:ext cx="3037840" cy="461484"/>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3970939" y="8760317"/>
            <a:ext cx="3037840" cy="461484"/>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eaLnBrk="1" hangingPunct="1">
              <a:defRPr sz="1200"/>
            </a:lvl1pPr>
          </a:lstStyle>
          <a:p>
            <a:pPr>
              <a:defRPr/>
            </a:pPr>
            <a:fld id="{0182D605-C67F-4490-B821-CF0CD8DB6640}" type="slidenum">
              <a:rPr lang="en-US"/>
              <a:pPr>
                <a:defRPr/>
              </a:pPr>
              <a:t>‹#›</a:t>
            </a:fld>
            <a:endParaRPr lang="en-US"/>
          </a:p>
        </p:txBody>
      </p:sp>
    </p:spTree>
    <p:extLst>
      <p:ext uri="{BB962C8B-B14F-4D97-AF65-F5344CB8AC3E}">
        <p14:creationId xmlns:p14="http://schemas.microsoft.com/office/powerpoint/2010/main" val="195459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1484"/>
          </a:xfrm>
          <a:prstGeom prst="rect">
            <a:avLst/>
          </a:prstGeom>
          <a:noFill/>
          <a:ln w="9525">
            <a:noFill/>
            <a:miter lim="800000"/>
            <a:headEnd/>
            <a:tailEnd/>
          </a:ln>
          <a:effectLst/>
        </p:spPr>
        <p:txBody>
          <a:bodyPr vert="horz" wrap="square" lIns="93103" tIns="46552" rIns="93103" bIns="46552" numCol="1" anchor="t" anchorCtr="0" compatLnSpc="1">
            <a:prstTxWarp prst="textNoShape">
              <a:avLst/>
            </a:prstTxWarp>
          </a:bodyPr>
          <a:lstStyle>
            <a:lvl1pPr defTabSz="931714"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9" y="0"/>
            <a:ext cx="3037840" cy="461484"/>
          </a:xfrm>
          <a:prstGeom prst="rect">
            <a:avLst/>
          </a:prstGeom>
          <a:noFill/>
          <a:ln w="9525">
            <a:noFill/>
            <a:miter lim="800000"/>
            <a:headEnd/>
            <a:tailEnd/>
          </a:ln>
          <a:effectLst/>
        </p:spPr>
        <p:txBody>
          <a:bodyPr vert="horz" wrap="square" lIns="93103" tIns="46552" rIns="93103" bIns="46552" numCol="1" anchor="t" anchorCtr="0" compatLnSpc="1">
            <a:prstTxWarp prst="textNoShape">
              <a:avLst/>
            </a:prstTxWarp>
          </a:bodyPr>
          <a:lstStyle>
            <a:lvl1pPr algn="r" defTabSz="931714" eaLnBrk="1" hangingPunct="1">
              <a:defRPr sz="1200">
                <a:latin typeface="Arial"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200150" y="692150"/>
            <a:ext cx="4611688" cy="34591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381736"/>
            <a:ext cx="5608320" cy="4150205"/>
          </a:xfrm>
          <a:prstGeom prst="rect">
            <a:avLst/>
          </a:prstGeom>
          <a:noFill/>
          <a:ln w="9525">
            <a:noFill/>
            <a:miter lim="800000"/>
            <a:headEnd/>
            <a:tailEnd/>
          </a:ln>
          <a:effectLst/>
        </p:spPr>
        <p:txBody>
          <a:bodyPr vert="horz" wrap="square" lIns="93103" tIns="46552" rIns="93103"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0317"/>
            <a:ext cx="3037840" cy="461484"/>
          </a:xfrm>
          <a:prstGeom prst="rect">
            <a:avLst/>
          </a:prstGeom>
          <a:noFill/>
          <a:ln w="9525">
            <a:noFill/>
            <a:miter lim="800000"/>
            <a:headEnd/>
            <a:tailEnd/>
          </a:ln>
          <a:effectLst/>
        </p:spPr>
        <p:txBody>
          <a:bodyPr vert="horz" wrap="square" lIns="93103" tIns="46552" rIns="93103" bIns="46552" numCol="1" anchor="b" anchorCtr="0" compatLnSpc="1">
            <a:prstTxWarp prst="textNoShape">
              <a:avLst/>
            </a:prstTxWarp>
          </a:bodyPr>
          <a:lstStyle>
            <a:lvl1pPr defTabSz="931714"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9" y="8760317"/>
            <a:ext cx="3037840" cy="461484"/>
          </a:xfrm>
          <a:prstGeom prst="rect">
            <a:avLst/>
          </a:prstGeom>
          <a:noFill/>
          <a:ln w="9525">
            <a:noFill/>
            <a:miter lim="800000"/>
            <a:headEnd/>
            <a:tailEnd/>
          </a:ln>
          <a:effectLst/>
        </p:spPr>
        <p:txBody>
          <a:bodyPr vert="horz" wrap="square" lIns="93103" tIns="46552" rIns="93103" bIns="46552" numCol="1" anchor="b" anchorCtr="0" compatLnSpc="1">
            <a:prstTxWarp prst="textNoShape">
              <a:avLst/>
            </a:prstTxWarp>
          </a:bodyPr>
          <a:lstStyle>
            <a:lvl1pPr algn="r" defTabSz="931714" eaLnBrk="1" hangingPunct="1">
              <a:defRPr sz="1200"/>
            </a:lvl1pPr>
          </a:lstStyle>
          <a:p>
            <a:pPr>
              <a:defRPr/>
            </a:pPr>
            <a:fld id="{42A8955B-4702-4C4A-BDDE-A4B1F795BB9A}" type="slidenum">
              <a:rPr lang="en-US"/>
              <a:pPr>
                <a:defRPr/>
              </a:pPr>
              <a:t>‹#›</a:t>
            </a:fld>
            <a:endParaRPr lang="en-US"/>
          </a:p>
        </p:txBody>
      </p:sp>
    </p:spTree>
    <p:extLst>
      <p:ext uri="{BB962C8B-B14F-4D97-AF65-F5344CB8AC3E}">
        <p14:creationId xmlns:p14="http://schemas.microsoft.com/office/powerpoint/2010/main" val="2941275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p>
        </p:txBody>
      </p:sp>
      <p:sp>
        <p:nvSpPr>
          <p:cNvPr id="74756" name="Slide Number Placeholder 3"/>
          <p:cNvSpPr>
            <a:spLocks noGrp="1"/>
          </p:cNvSpPr>
          <p:nvPr>
            <p:ph type="sldNum" sz="quarter" idx="5"/>
          </p:nvPr>
        </p:nvSpPr>
        <p:spPr>
          <a:noFill/>
        </p:spPr>
        <p:txBody>
          <a:bodyPr/>
          <a:lstStyle/>
          <a:p>
            <a:fld id="{13C216EE-D391-439B-A5ED-7D2FE3ACD662}"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feedback loop. (this training workshop)</a:t>
            </a:r>
          </a:p>
          <a:p>
            <a:endParaRPr lang="en-US" dirty="0" smtClean="0"/>
          </a:p>
          <a:p>
            <a:r>
              <a:rPr lang="en-US" dirty="0" smtClean="0"/>
              <a:t>http://www.gao.gov/assets/650/648400.pdf</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12</a:t>
            </a:fld>
            <a:endParaRPr lang="en-US"/>
          </a:p>
        </p:txBody>
      </p:sp>
    </p:spTree>
    <p:extLst>
      <p:ext uri="{BB962C8B-B14F-4D97-AF65-F5344CB8AC3E}">
        <p14:creationId xmlns:p14="http://schemas.microsoft.com/office/powerpoint/2010/main" val="403496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What Stage Are You: Given the evaluations you currently execute for your program, where are you in this scale</a:t>
            </a:r>
            <a:r>
              <a:rPr lang="en-US" baseline="0" dirty="0" smtClean="0"/>
              <a:t> from  Reactive to Strategic?</a:t>
            </a:r>
            <a:endParaRPr lang="en-US" dirty="0" smtClean="0"/>
          </a:p>
          <a:p>
            <a:r>
              <a:rPr lang="en-US" dirty="0" smtClean="0"/>
              <a:t>When you receive an email stating a department needs a five-hour course on X Operation in 30 days, how do you respond? If you </a:t>
            </a:r>
          </a:p>
          <a:p>
            <a:r>
              <a:rPr lang="en-US" dirty="0" smtClean="0"/>
              <a:t>jump and throw together a PowerPoint presentation or something similar, you might be in Stage 1, or a reactive mode.</a:t>
            </a:r>
          </a:p>
          <a:p>
            <a:r>
              <a:rPr lang="en-US" dirty="0" smtClean="0"/>
              <a:t> If you have worked toward making the line managers aware that L&amp;D follows normal business processes equivalent to theirs, and </a:t>
            </a:r>
          </a:p>
          <a:p>
            <a:r>
              <a:rPr lang="en-US" dirty="0" smtClean="0"/>
              <a:t>that a good quality product might result from adequate budgeting and time, you might be at Stage 3.</a:t>
            </a:r>
          </a:p>
          <a:p>
            <a:r>
              <a:rPr lang="en-US" dirty="0" smtClean="0"/>
              <a:t> As you attend meetings with business unit executives, you become aware of initiatives that will require segments of employees to </a:t>
            </a:r>
          </a:p>
          <a:p>
            <a:r>
              <a:rPr lang="en-US" dirty="0" smtClean="0"/>
              <a:t>learn new skills. If you present a strategy with a budget, an achievable deadline, and a commitment to prove the strategy executed </a:t>
            </a:r>
          </a:p>
          <a:p>
            <a:r>
              <a:rPr lang="en-US" dirty="0" smtClean="0"/>
              <a:t>as planned and get the strategy approved, you might be in Stage 4, or a true learning partner.</a:t>
            </a:r>
          </a:p>
          <a:p>
            <a:r>
              <a:rPr lang="en-US" dirty="0" smtClean="0"/>
              <a:t> If the Senior Leader knows about your learning strategies, and in fact has helped to steer information to you so that you can include organizational</a:t>
            </a:r>
          </a:p>
          <a:p>
            <a:r>
              <a:rPr lang="en-US" dirty="0" smtClean="0"/>
              <a:t>strategies into your work, you might be at Stage 6. You could also be a learning consultant who is teaching the entire organization </a:t>
            </a:r>
          </a:p>
          <a:p>
            <a:r>
              <a:rPr lang="en-US" dirty="0" smtClean="0"/>
              <a:t>how to be a learning organization. Studies show that learning organizations are more effective than organizations</a:t>
            </a:r>
            <a:r>
              <a:rPr lang="en-US" baseline="0" dirty="0" smtClean="0"/>
              <a:t> </a:t>
            </a:r>
            <a:r>
              <a:rPr lang="en-US" dirty="0" smtClean="0"/>
              <a:t>that are not making </a:t>
            </a:r>
          </a:p>
          <a:p>
            <a:r>
              <a:rPr lang="en-US" dirty="0" smtClean="0"/>
              <a:t>an investment in learning.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13</a:t>
            </a:fld>
            <a:endParaRPr lang="en-US"/>
          </a:p>
        </p:txBody>
      </p:sp>
    </p:spTree>
    <p:extLst>
      <p:ext uri="{BB962C8B-B14F-4D97-AF65-F5344CB8AC3E}">
        <p14:creationId xmlns:p14="http://schemas.microsoft.com/office/powerpoint/2010/main" val="250364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difference between Leadership</a:t>
            </a:r>
            <a:r>
              <a:rPr lang="en-US" baseline="0" dirty="0" smtClean="0"/>
              <a:t> Development  program evaluation and training evaluation. The regulations direct you to evaluate your training programs which include evaluating your training…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14</a:t>
            </a:fld>
            <a:endParaRPr lang="en-US"/>
          </a:p>
        </p:txBody>
      </p:sp>
    </p:spTree>
    <p:extLst>
      <p:ext uri="{BB962C8B-B14F-4D97-AF65-F5344CB8AC3E}">
        <p14:creationId xmlns:p14="http://schemas.microsoft.com/office/powerpoint/2010/main" val="137895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evaluation is… “the </a:t>
            </a:r>
            <a:r>
              <a:rPr lang="en-US" b="1" dirty="0" smtClean="0">
                <a:solidFill>
                  <a:srgbClr val="FF0000"/>
                </a:solidFill>
              </a:rPr>
              <a:t>systematic</a:t>
            </a:r>
            <a:r>
              <a:rPr lang="en-US" dirty="0" smtClean="0"/>
              <a:t> </a:t>
            </a:r>
            <a:r>
              <a:rPr lang="en-US" b="1" dirty="0" smtClean="0">
                <a:solidFill>
                  <a:schemeClr val="accent2"/>
                </a:solidFill>
              </a:rPr>
              <a:t>collection of information</a:t>
            </a:r>
            <a:r>
              <a:rPr lang="en-US" dirty="0" smtClean="0"/>
              <a:t> about the </a:t>
            </a:r>
            <a:r>
              <a:rPr lang="en-US" b="1" dirty="0" smtClean="0">
                <a:solidFill>
                  <a:srgbClr val="800080"/>
                </a:solidFill>
              </a:rPr>
              <a:t>activities, characteristics, and results </a:t>
            </a:r>
            <a:r>
              <a:rPr lang="en-US" u="sng" dirty="0" smtClean="0"/>
              <a:t>of programs </a:t>
            </a:r>
            <a:r>
              <a:rPr lang="en-US" dirty="0" smtClean="0"/>
              <a:t>to </a:t>
            </a:r>
            <a:r>
              <a:rPr lang="en-US" b="1" dirty="0" smtClean="0">
                <a:solidFill>
                  <a:srgbClr val="00CC00"/>
                </a:solidFill>
              </a:rPr>
              <a:t>make judgments </a:t>
            </a:r>
            <a:r>
              <a:rPr lang="en-US" dirty="0" smtClean="0"/>
              <a:t>about the program</a:t>
            </a:r>
            <a:r>
              <a:rPr lang="en-US" b="1" dirty="0" smtClean="0">
                <a:solidFill>
                  <a:srgbClr val="00CC00"/>
                </a:solidFill>
              </a:rPr>
              <a:t>, improve or further develop program effectiveness, inform decisions</a:t>
            </a:r>
            <a:r>
              <a:rPr lang="en-US" dirty="0" smtClean="0"/>
              <a:t> about future program development, and/or </a:t>
            </a:r>
            <a:r>
              <a:rPr lang="en-US" b="1" dirty="0" smtClean="0">
                <a:solidFill>
                  <a:srgbClr val="00CC00"/>
                </a:solidFill>
              </a:rPr>
              <a:t>increase understanding</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15</a:t>
            </a:fld>
            <a:endParaRPr lang="en-US"/>
          </a:p>
        </p:txBody>
      </p:sp>
    </p:spTree>
    <p:extLst>
      <p:ext uri="{BB962C8B-B14F-4D97-AF65-F5344CB8AC3E}">
        <p14:creationId xmlns:p14="http://schemas.microsoft.com/office/powerpoint/2010/main" val="334035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program begins with recruitment and ends</a:t>
            </a:r>
            <a:r>
              <a:rPr lang="en-US" sz="1400" baseline="0" dirty="0" smtClean="0"/>
              <a:t> with certification. Target goals are set for each process. Program evaluation ask questions of ALL of these processes. The data is used to make improvement in every aspect of the program.</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16</a:t>
            </a:fld>
            <a:endParaRPr lang="en-US"/>
          </a:p>
        </p:txBody>
      </p:sp>
    </p:spTree>
    <p:extLst>
      <p:ext uri="{BB962C8B-B14F-4D97-AF65-F5344CB8AC3E}">
        <p14:creationId xmlns:p14="http://schemas.microsoft.com/office/powerpoint/2010/main" val="398794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Training evaluation ONLY addresses the training within</a:t>
            </a:r>
            <a:r>
              <a:rPr lang="en-US" sz="1400" baseline="0" dirty="0" smtClean="0"/>
              <a:t> the training process and how it contributes to the overall program goal. The Training Process Goal could be “A skilled cohort of leaders with increased leadership capabilities” This means all the activities in the TRAINING process are separately evaluated (e.g. AMU courses, Mentoring, Coaching, Rotations, Networking events, etc.) The data from the training process is combined with the data from the other processes to tell a story about your program and to judge it as effective (or not) in helping to accomplish the agency strategic goal.</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19</a:t>
            </a:fld>
            <a:endParaRPr lang="en-US" dirty="0"/>
          </a:p>
        </p:txBody>
      </p:sp>
    </p:spTree>
    <p:extLst>
      <p:ext uri="{BB962C8B-B14F-4D97-AF65-F5344CB8AC3E}">
        <p14:creationId xmlns:p14="http://schemas.microsoft.com/office/powerpoint/2010/main" val="3987945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Whether we realize it or not we are logic modeling all the time.</a:t>
            </a:r>
          </a:p>
          <a:p>
            <a:r>
              <a:rPr lang="en-US" sz="1200" kern="1200" dirty="0" smtClean="0">
                <a:solidFill>
                  <a:schemeClr val="tx1"/>
                </a:solidFill>
                <a:effectLst/>
                <a:latin typeface="Arial" charset="0"/>
                <a:ea typeface="+mn-ea"/>
                <a:cs typeface="+mn-cs"/>
              </a:rPr>
              <a:t>Logic models can be applied to almost anything we do or are engaged in.</a:t>
            </a:r>
          </a:p>
          <a:p>
            <a:r>
              <a:rPr lang="en-US" sz="1200" kern="1200" dirty="0" smtClean="0">
                <a:solidFill>
                  <a:schemeClr val="tx1"/>
                </a:solidFill>
                <a:effectLst/>
                <a:latin typeface="Arial" charset="0"/>
                <a:ea typeface="+mn-ea"/>
                <a:cs typeface="+mn-cs"/>
              </a:rPr>
              <a:t>It is just putting ‘structure’ to a way of thinking…a graphic representation of our mental processes that focus on achieving outcomes.</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20</a:t>
            </a:fld>
            <a:endParaRPr lang="en-US"/>
          </a:p>
        </p:txBody>
      </p:sp>
    </p:spTree>
    <p:extLst>
      <p:ext uri="{BB962C8B-B14F-4D97-AF65-F5344CB8AC3E}">
        <p14:creationId xmlns:p14="http://schemas.microsoft.com/office/powerpoint/2010/main" val="2680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sz="2600" b="1" u="sng">
                <a:solidFill>
                  <a:schemeClr val="tx1"/>
                </a:solidFill>
                <a:latin typeface="Times New Roman" pitchFamily="18" charset="0"/>
              </a:defRPr>
            </a:lvl1pPr>
            <a:lvl2pPr marL="742950" indent="-285750" defTabSz="935038" eaLnBrk="0" hangingPunct="0">
              <a:defRPr sz="2600" b="1" u="sng">
                <a:solidFill>
                  <a:schemeClr val="tx1"/>
                </a:solidFill>
                <a:latin typeface="Times New Roman" pitchFamily="18" charset="0"/>
              </a:defRPr>
            </a:lvl2pPr>
            <a:lvl3pPr marL="1143000" indent="-228600" defTabSz="935038" eaLnBrk="0" hangingPunct="0">
              <a:defRPr sz="2600" b="1" u="sng">
                <a:solidFill>
                  <a:schemeClr val="tx1"/>
                </a:solidFill>
                <a:latin typeface="Times New Roman" pitchFamily="18" charset="0"/>
              </a:defRPr>
            </a:lvl3pPr>
            <a:lvl4pPr marL="1600200" indent="-228600" defTabSz="935038" eaLnBrk="0" hangingPunct="0">
              <a:defRPr sz="2600" b="1" u="sng">
                <a:solidFill>
                  <a:schemeClr val="tx1"/>
                </a:solidFill>
                <a:latin typeface="Times New Roman" pitchFamily="18" charset="0"/>
              </a:defRPr>
            </a:lvl4pPr>
            <a:lvl5pPr marL="2057400" indent="-228600" defTabSz="935038" eaLnBrk="0" hangingPunct="0">
              <a:defRPr sz="2600" b="1" u="sng">
                <a:solidFill>
                  <a:schemeClr val="tx1"/>
                </a:solidFill>
                <a:latin typeface="Times New Roman" pitchFamily="18" charset="0"/>
              </a:defRPr>
            </a:lvl5pPr>
            <a:lvl6pPr marL="2514600" indent="-228600" defTabSz="935038" eaLnBrk="0" fontAlgn="base" hangingPunct="0">
              <a:spcBef>
                <a:spcPct val="0"/>
              </a:spcBef>
              <a:spcAft>
                <a:spcPct val="0"/>
              </a:spcAft>
              <a:defRPr sz="2600" b="1" u="sng">
                <a:solidFill>
                  <a:schemeClr val="tx1"/>
                </a:solidFill>
                <a:latin typeface="Times New Roman" pitchFamily="18" charset="0"/>
              </a:defRPr>
            </a:lvl6pPr>
            <a:lvl7pPr marL="2971800" indent="-228600" defTabSz="935038" eaLnBrk="0" fontAlgn="base" hangingPunct="0">
              <a:spcBef>
                <a:spcPct val="0"/>
              </a:spcBef>
              <a:spcAft>
                <a:spcPct val="0"/>
              </a:spcAft>
              <a:defRPr sz="2600" b="1" u="sng">
                <a:solidFill>
                  <a:schemeClr val="tx1"/>
                </a:solidFill>
                <a:latin typeface="Times New Roman" pitchFamily="18" charset="0"/>
              </a:defRPr>
            </a:lvl7pPr>
            <a:lvl8pPr marL="3429000" indent="-228600" defTabSz="935038" eaLnBrk="0" fontAlgn="base" hangingPunct="0">
              <a:spcBef>
                <a:spcPct val="0"/>
              </a:spcBef>
              <a:spcAft>
                <a:spcPct val="0"/>
              </a:spcAft>
              <a:defRPr sz="2600" b="1" u="sng">
                <a:solidFill>
                  <a:schemeClr val="tx1"/>
                </a:solidFill>
                <a:latin typeface="Times New Roman" pitchFamily="18" charset="0"/>
              </a:defRPr>
            </a:lvl8pPr>
            <a:lvl9pPr marL="3886200" indent="-228600" defTabSz="935038" eaLnBrk="0" fontAlgn="base" hangingPunct="0">
              <a:spcBef>
                <a:spcPct val="0"/>
              </a:spcBef>
              <a:spcAft>
                <a:spcPct val="0"/>
              </a:spcAft>
              <a:defRPr sz="2600" b="1" u="sng">
                <a:solidFill>
                  <a:schemeClr val="tx1"/>
                </a:solidFill>
                <a:latin typeface="Times New Roman" pitchFamily="18" charset="0"/>
              </a:defRPr>
            </a:lvl9pPr>
          </a:lstStyle>
          <a:p>
            <a:pPr eaLnBrk="1" hangingPunct="1"/>
            <a:fld id="{7C3A6228-2DD0-4728-B67F-E22C6145BFCA}" type="slidenum">
              <a:rPr lang="en-US" sz="1200" b="0" u="none" smtClean="0"/>
              <a:pPr eaLnBrk="1" hangingPunct="1"/>
              <a:t>21</a:t>
            </a:fld>
            <a:endParaRPr lang="en-US" sz="1200" b="0" u="none" dirty="0" smtClean="0"/>
          </a:p>
        </p:txBody>
      </p:sp>
      <p:sp>
        <p:nvSpPr>
          <p:cNvPr id="55299" name="Rectangle 2"/>
          <p:cNvSpPr>
            <a:spLocks noGrp="1" noRot="1" noChangeAspect="1" noChangeArrowheads="1" noTextEdit="1"/>
          </p:cNvSpPr>
          <p:nvPr>
            <p:ph type="sldImg"/>
          </p:nvPr>
        </p:nvSpPr>
        <p:spPr>
          <a:xfrm>
            <a:off x="323850" y="685800"/>
            <a:ext cx="4084638" cy="3063875"/>
          </a:xfrm>
          <a:ln/>
        </p:spPr>
      </p:sp>
      <p:sp>
        <p:nvSpPr>
          <p:cNvPr id="55300" name="Rectangle 3"/>
          <p:cNvSpPr>
            <a:spLocks noGrp="1" noChangeArrowheads="1"/>
          </p:cNvSpPr>
          <p:nvPr>
            <p:ph type="body" idx="1"/>
            <p:custDataLst>
              <p:tags r:id="rId1"/>
            </p:custDataLst>
          </p:nvPr>
        </p:nvSpPr>
        <p:spPr>
          <a:xfrm>
            <a:off x="90488" y="3880873"/>
            <a:ext cx="4424362" cy="48825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dirty="0" smtClean="0">
                <a:latin typeface="Arial" pitchFamily="34" charset="0"/>
              </a:rPr>
              <a:t>Participants</a:t>
            </a:r>
            <a:r>
              <a:rPr lang="en-US" baseline="0" dirty="0" smtClean="0">
                <a:latin typeface="Arial" pitchFamily="34" charset="0"/>
              </a:rPr>
              <a:t> should have taken the WBT and completed a logic model (to the extent possible) for their LDP.</a:t>
            </a:r>
            <a:endParaRPr lang="en-US" dirty="0" smtClean="0">
              <a:latin typeface="Arial" pitchFamily="34" charset="0"/>
            </a:endParaRPr>
          </a:p>
          <a:p>
            <a:pPr eaLnBrk="1" hangingPunct="1"/>
            <a:endParaRPr lang="en-US" dirty="0" smtClean="0">
              <a:latin typeface="Arial" pitchFamily="34" charset="0"/>
            </a:endParaRPr>
          </a:p>
        </p:txBody>
      </p:sp>
      <p:sp>
        <p:nvSpPr>
          <p:cNvPr id="55301" name="Rectangle 2"/>
          <p:cNvSpPr>
            <a:spLocks noGrp="1" noChangeArrowheads="1"/>
          </p:cNvSpPr>
          <p:nvPr>
            <p:ph type="hdr" sz="quarter"/>
          </p:nvPr>
        </p:nvSpPr>
        <p:spPr>
          <a:xfrm>
            <a:off x="163513" y="69301"/>
            <a:ext cx="6694487" cy="459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sz="2600" b="1" u="sng">
                <a:solidFill>
                  <a:schemeClr val="tx1"/>
                </a:solidFill>
                <a:latin typeface="Times New Roman" pitchFamily="18" charset="0"/>
              </a:defRPr>
            </a:lvl1pPr>
            <a:lvl2pPr marL="742950" indent="-285750" defTabSz="935038" eaLnBrk="0" hangingPunct="0">
              <a:defRPr sz="2600" b="1" u="sng">
                <a:solidFill>
                  <a:schemeClr val="tx1"/>
                </a:solidFill>
                <a:latin typeface="Times New Roman" pitchFamily="18" charset="0"/>
              </a:defRPr>
            </a:lvl2pPr>
            <a:lvl3pPr marL="1143000" indent="-228600" defTabSz="935038" eaLnBrk="0" hangingPunct="0">
              <a:defRPr sz="2600" b="1" u="sng">
                <a:solidFill>
                  <a:schemeClr val="tx1"/>
                </a:solidFill>
                <a:latin typeface="Times New Roman" pitchFamily="18" charset="0"/>
              </a:defRPr>
            </a:lvl3pPr>
            <a:lvl4pPr marL="1600200" indent="-228600" defTabSz="935038" eaLnBrk="0" hangingPunct="0">
              <a:defRPr sz="2600" b="1" u="sng">
                <a:solidFill>
                  <a:schemeClr val="tx1"/>
                </a:solidFill>
                <a:latin typeface="Times New Roman" pitchFamily="18" charset="0"/>
              </a:defRPr>
            </a:lvl4pPr>
            <a:lvl5pPr marL="2057400" indent="-228600" defTabSz="935038" eaLnBrk="0" hangingPunct="0">
              <a:defRPr sz="2600" b="1" u="sng">
                <a:solidFill>
                  <a:schemeClr val="tx1"/>
                </a:solidFill>
                <a:latin typeface="Times New Roman" pitchFamily="18" charset="0"/>
              </a:defRPr>
            </a:lvl5pPr>
            <a:lvl6pPr marL="2514600" indent="-228600" defTabSz="935038" eaLnBrk="0" fontAlgn="base" hangingPunct="0">
              <a:spcBef>
                <a:spcPct val="0"/>
              </a:spcBef>
              <a:spcAft>
                <a:spcPct val="0"/>
              </a:spcAft>
              <a:defRPr sz="2600" b="1" u="sng">
                <a:solidFill>
                  <a:schemeClr val="tx1"/>
                </a:solidFill>
                <a:latin typeface="Times New Roman" pitchFamily="18" charset="0"/>
              </a:defRPr>
            </a:lvl6pPr>
            <a:lvl7pPr marL="2971800" indent="-228600" defTabSz="935038" eaLnBrk="0" fontAlgn="base" hangingPunct="0">
              <a:spcBef>
                <a:spcPct val="0"/>
              </a:spcBef>
              <a:spcAft>
                <a:spcPct val="0"/>
              </a:spcAft>
              <a:defRPr sz="2600" b="1" u="sng">
                <a:solidFill>
                  <a:schemeClr val="tx1"/>
                </a:solidFill>
                <a:latin typeface="Times New Roman" pitchFamily="18" charset="0"/>
              </a:defRPr>
            </a:lvl7pPr>
            <a:lvl8pPr marL="3429000" indent="-228600" defTabSz="935038" eaLnBrk="0" fontAlgn="base" hangingPunct="0">
              <a:spcBef>
                <a:spcPct val="0"/>
              </a:spcBef>
              <a:spcAft>
                <a:spcPct val="0"/>
              </a:spcAft>
              <a:defRPr sz="2600" b="1" u="sng">
                <a:solidFill>
                  <a:schemeClr val="tx1"/>
                </a:solidFill>
                <a:latin typeface="Times New Roman" pitchFamily="18" charset="0"/>
              </a:defRPr>
            </a:lvl8pPr>
            <a:lvl9pPr marL="3886200" indent="-228600" defTabSz="935038" eaLnBrk="0" fontAlgn="base" hangingPunct="0">
              <a:spcBef>
                <a:spcPct val="0"/>
              </a:spcBef>
              <a:spcAft>
                <a:spcPct val="0"/>
              </a:spcAft>
              <a:defRPr sz="2600" b="1" u="sng">
                <a:solidFill>
                  <a:schemeClr val="tx1"/>
                </a:solidFill>
                <a:latin typeface="Times New Roman" pitchFamily="18" charset="0"/>
              </a:defRPr>
            </a:lvl9pPr>
          </a:lstStyle>
          <a:p>
            <a:pPr eaLnBrk="1" hangingPunct="1"/>
            <a:r>
              <a:rPr lang="en-US" sz="1400" u="none" dirty="0" smtClean="0">
                <a:latin typeface="Arial Unicode MS" pitchFamily="34" charset="-128"/>
              </a:rPr>
              <a:t>Picturing Your Program: An Introduction to Logic Modeling</a:t>
            </a:r>
            <a:endParaRPr lang="en-US" sz="1200" u="none" dirty="0" smtClean="0">
              <a:latin typeface="Arial" pitchFamily="34" charset="0"/>
            </a:endParaRPr>
          </a:p>
          <a:p>
            <a:pPr eaLnBrk="1" hangingPunct="1"/>
            <a:endParaRPr lang="en-US" sz="1200" b="0" u="non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clearly serves a specific purpose for the individual AND the organization</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22</a:t>
            </a:fld>
            <a:endParaRPr lang="en-US"/>
          </a:p>
        </p:txBody>
      </p:sp>
    </p:spTree>
    <p:extLst>
      <p:ext uri="{BB962C8B-B14F-4D97-AF65-F5344CB8AC3E}">
        <p14:creationId xmlns:p14="http://schemas.microsoft.com/office/powerpoint/2010/main" val="69625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8DA87D-2D58-4FAB-AD9F-76E5FA4910E4}" type="slidenum">
              <a:rPr lang="en-US" smtClean="0"/>
              <a:pPr eaLnBrk="1" hangingPunct="1"/>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Evaluation is the systematic investigation of the merit, worth or significance of an object (</a:t>
            </a:r>
            <a:r>
              <a:rPr lang="en-US" sz="1200" b="0" i="0" kern="1200" dirty="0" err="1" smtClean="0">
                <a:solidFill>
                  <a:schemeClr val="tx1"/>
                </a:solidFill>
                <a:effectLst/>
                <a:latin typeface="Arial" charset="0"/>
                <a:ea typeface="+mn-ea"/>
                <a:cs typeface="+mn-cs"/>
              </a:rPr>
              <a:t>Scriven</a:t>
            </a:r>
            <a:r>
              <a:rPr lang="en-US" sz="1200" b="0" i="0" kern="1200" dirty="0" smtClean="0">
                <a:solidFill>
                  <a:schemeClr val="tx1"/>
                </a:solidFill>
                <a:effectLst/>
                <a:latin typeface="Arial" charset="0"/>
                <a:ea typeface="+mn-ea"/>
                <a:cs typeface="+mn-cs"/>
              </a:rPr>
              <a:t>, 1999), hence assigning “value” to a program’s efforts means addressing those three inter-related domains:</a:t>
            </a:r>
          </a:p>
          <a:p>
            <a:r>
              <a:rPr lang="en-US" sz="1200" b="0" i="0" kern="1200" dirty="0" smtClean="0">
                <a:solidFill>
                  <a:schemeClr val="tx1"/>
                </a:solidFill>
                <a:effectLst/>
                <a:latin typeface="Arial" charset="0"/>
                <a:ea typeface="+mn-ea"/>
                <a:cs typeface="+mn-cs"/>
              </a:rPr>
              <a:t>Merit (or quality)</a:t>
            </a:r>
          </a:p>
          <a:p>
            <a:r>
              <a:rPr lang="en-US" sz="1200" b="0" i="0" kern="1200" dirty="0" smtClean="0">
                <a:solidFill>
                  <a:schemeClr val="tx1"/>
                </a:solidFill>
                <a:effectLst/>
                <a:latin typeface="Arial" charset="0"/>
                <a:ea typeface="+mn-ea"/>
                <a:cs typeface="+mn-cs"/>
              </a:rPr>
              <a:t>Worth (or value, i.e., cost-effectiveness)</a:t>
            </a:r>
          </a:p>
          <a:p>
            <a:r>
              <a:rPr lang="en-US" sz="1200" b="0" i="0" kern="1200" dirty="0" smtClean="0">
                <a:solidFill>
                  <a:schemeClr val="tx1"/>
                </a:solidFill>
                <a:effectLst/>
                <a:latin typeface="Arial" charset="0"/>
                <a:ea typeface="+mn-ea"/>
                <a:cs typeface="+mn-cs"/>
              </a:rPr>
              <a:t>Significance (or importance)</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a:t>
            </a:fld>
            <a:endParaRPr lang="en-US"/>
          </a:p>
        </p:txBody>
      </p:sp>
    </p:spTree>
    <p:extLst>
      <p:ext uri="{BB962C8B-B14F-4D97-AF65-F5344CB8AC3E}">
        <p14:creationId xmlns:p14="http://schemas.microsoft.com/office/powerpoint/2010/main" val="226896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level one evaluation is a  </a:t>
            </a:r>
            <a:r>
              <a:rPr lang="en-US" i="1" dirty="0" smtClean="0"/>
              <a:t>formative evaluation</a:t>
            </a:r>
            <a:r>
              <a:rPr lang="en-US" dirty="0" smtClean="0"/>
              <a:t>  or a method for judging the worth of a program while the program activities are </a:t>
            </a:r>
            <a:r>
              <a:rPr lang="en-US" i="1" dirty="0" smtClean="0"/>
              <a:t>forming</a:t>
            </a:r>
            <a:r>
              <a:rPr lang="en-US" dirty="0" smtClean="0"/>
              <a:t> (in progress).  Typically referred to as “smile sheets”, this part of the evaluation focuses on the process. Process evaluations permit the designers, learners, and instructors to monitor how well the instructional goals and objectives are being met.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F73EE5-F070-4C40-9538-4B835C736ADF}" type="slidenum">
              <a:rPr lang="en-US" smtClean="0"/>
              <a:pPr eaLnBrk="1" hangingPunct="1"/>
              <a:t>24</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(Level two outcomes) and transfer of learning (Level three outcomes) are unlikely to occur unless participants have positive attitudes toward the training program. Therefore, it is important to determine participants’ reactions to the training program. Also, positive reactions are important because managers are more likely to eliminate unpopular training programs. Finally, the measurement of specific aspects of the training program can provide important information about what aspects of the training program can be improved in the future.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25</a:t>
            </a:fld>
            <a:endParaRPr lang="en-US" dirty="0"/>
          </a:p>
        </p:txBody>
      </p:sp>
    </p:spTree>
    <p:extLst>
      <p:ext uri="{BB962C8B-B14F-4D97-AF65-F5344CB8AC3E}">
        <p14:creationId xmlns:p14="http://schemas.microsoft.com/office/powerpoint/2010/main" val="253102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 2 evaluation is also a formative evaluation that evaluates the process.</a:t>
            </a:r>
            <a:endParaRPr lang="en-US" dirty="0"/>
          </a:p>
        </p:txBody>
      </p:sp>
      <p:sp>
        <p:nvSpPr>
          <p:cNvPr id="4" name="Slide Number Placeholder 3"/>
          <p:cNvSpPr>
            <a:spLocks noGrp="1"/>
          </p:cNvSpPr>
          <p:nvPr>
            <p:ph type="sldNum" sz="quarter" idx="10"/>
          </p:nvPr>
        </p:nvSpPr>
        <p:spPr/>
        <p:txBody>
          <a:bodyPr/>
          <a:lstStyle/>
          <a:p>
            <a:pPr>
              <a:defRPr/>
            </a:pPr>
            <a:fld id="{85FD7F72-9AE9-4A08-B300-89230B744519}" type="slidenum">
              <a:rPr lang="en-US" smtClean="0"/>
              <a:pPr>
                <a:defRPr/>
              </a:pPr>
              <a:t>26</a:t>
            </a:fld>
            <a:endParaRPr lang="en-US" dirty="0"/>
          </a:p>
        </p:txBody>
      </p:sp>
    </p:spTree>
    <p:extLst>
      <p:ext uri="{BB962C8B-B14F-4D97-AF65-F5344CB8AC3E}">
        <p14:creationId xmlns:p14="http://schemas.microsoft.com/office/powerpoint/2010/main" val="2721405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dirty="0" smtClean="0">
                <a:latin typeface="Century Schoolbook" pitchFamily="18" charset="0"/>
              </a:rPr>
              <a:t>We have to be deliberate and strategic about transfer of learning and not assume that a “good” training will automatically result in improved performance. It’s not just the learning of new skills that produces better outcomes, it is the transfer of that learning into more effective and efficient performance that ensures success. </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29</a:t>
            </a:fld>
            <a:endParaRPr lang="en-US" dirty="0"/>
          </a:p>
        </p:txBody>
      </p:sp>
    </p:spTree>
    <p:extLst>
      <p:ext uri="{BB962C8B-B14F-4D97-AF65-F5344CB8AC3E}">
        <p14:creationId xmlns:p14="http://schemas.microsoft.com/office/powerpoint/2010/main" val="792824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begins</a:t>
            </a:r>
            <a:r>
              <a:rPr lang="en-US" baseline="0" dirty="0" smtClean="0"/>
              <a:t> with level 4 which is where we will begin</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32</a:t>
            </a:fld>
            <a:endParaRPr lang="en-US"/>
          </a:p>
        </p:txBody>
      </p:sp>
    </p:spTree>
    <p:extLst>
      <p:ext uri="{BB962C8B-B14F-4D97-AF65-F5344CB8AC3E}">
        <p14:creationId xmlns:p14="http://schemas.microsoft.com/office/powerpoint/2010/main" val="1160442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a:t>
            </a:r>
            <a:r>
              <a:rPr lang="en-US" baseline="0" dirty="0" smtClean="0"/>
              <a:t> Guide Scenario</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33</a:t>
            </a:fld>
            <a:endParaRPr lang="en-US"/>
          </a:p>
        </p:txBody>
      </p:sp>
    </p:spTree>
    <p:extLst>
      <p:ext uri="{BB962C8B-B14F-4D97-AF65-F5344CB8AC3E}">
        <p14:creationId xmlns:p14="http://schemas.microsoft.com/office/powerpoint/2010/main" val="2489482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a problem or an opportunity. Either way we want</a:t>
            </a:r>
            <a:r>
              <a:rPr lang="en-US" baseline="0" dirty="0" smtClean="0"/>
              <a:t> to realize measurable results.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35</a:t>
            </a:fld>
            <a:endParaRPr lang="en-US" dirty="0"/>
          </a:p>
        </p:txBody>
      </p:sp>
    </p:spTree>
    <p:extLst>
      <p:ext uri="{BB962C8B-B14F-4D97-AF65-F5344CB8AC3E}">
        <p14:creationId xmlns:p14="http://schemas.microsoft.com/office/powerpoint/2010/main" val="3920348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Whenever possible, try to align your training program with your agency priority goals to give the program more credibility and demonstrate its value.  Keep in mind that while training certainly contributes to Level 4 outcomes other forces outside of training will impact whether or not you accomplish level 4 results.  This</a:t>
            </a:r>
            <a:r>
              <a:rPr lang="en-US" baseline="0" dirty="0" smtClean="0"/>
              <a:t> is why we begin with the Strategic goal aligned with your program.</a:t>
            </a: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B2D5A1-020E-42CF-8832-72DF96F3D7EC}" type="slidenum">
              <a:rPr lang="en-US" smtClean="0"/>
              <a:pPr eaLnBrk="1" hangingPunct="1"/>
              <a:t>36</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training is created in-house </a:t>
            </a:r>
            <a:r>
              <a:rPr lang="en-US" baseline="0" dirty="0" smtClean="0"/>
              <a:t> (by an employee or contractor) </a:t>
            </a:r>
            <a:r>
              <a:rPr lang="en-US" dirty="0" smtClean="0"/>
              <a:t> PMs can become involved in  the various</a:t>
            </a:r>
            <a:r>
              <a:rPr lang="en-US" baseline="0" dirty="0" smtClean="0"/>
              <a:t> phases of the Addie model by working with the ISD professional in creating the course materials or they can require the ISD professional use the </a:t>
            </a:r>
            <a:r>
              <a:rPr lang="en-US" baseline="0" dirty="0" err="1" smtClean="0"/>
              <a:t>ADDiIE</a:t>
            </a:r>
            <a:r>
              <a:rPr lang="en-US" baseline="0" dirty="0" smtClean="0"/>
              <a:t> model when designing the training.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40</a:t>
            </a:fld>
            <a:endParaRPr lang="en-US"/>
          </a:p>
        </p:txBody>
      </p:sp>
    </p:spTree>
    <p:extLst>
      <p:ext uri="{BB962C8B-B14F-4D97-AF65-F5344CB8AC3E}">
        <p14:creationId xmlns:p14="http://schemas.microsoft.com/office/powerpoint/2010/main" val="372171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B4F71-77F8-47E5-A982-25D25CDC6DC6}" type="slidenum">
              <a:rPr lang="en-US"/>
              <a:pPr/>
              <a:t>41</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Training the activity</a:t>
            </a:r>
            <a:r>
              <a:rPr lang="en-US" baseline="0" dirty="0" smtClean="0"/>
              <a:t> and output are very closely related as immediate (short-term) outcomes are measures collected at Level 1 and 2.</a:t>
            </a: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7959FE-AF54-47F4-B6F6-4CB911078156}" type="slidenum">
              <a:rPr lang="en-US" smtClean="0"/>
              <a:pPr eaLnBrk="1" hangingPunct="1"/>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Empirically based report specifying the best</a:t>
            </a:r>
            <a:r>
              <a:rPr lang="en-US" baseline="0" dirty="0" smtClean="0"/>
              <a:t> learning interventions for all competencies in the ECQs. See Handout</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42</a:t>
            </a:fld>
            <a:endParaRPr lang="en-US"/>
          </a:p>
        </p:txBody>
      </p:sp>
    </p:spTree>
    <p:extLst>
      <p:ext uri="{BB962C8B-B14F-4D97-AF65-F5344CB8AC3E}">
        <p14:creationId xmlns:p14="http://schemas.microsoft.com/office/powerpoint/2010/main" val="3134307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43</a:t>
            </a:fld>
            <a:endParaRPr lang="en-US"/>
          </a:p>
        </p:txBody>
      </p:sp>
    </p:spTree>
    <p:extLst>
      <p:ext uri="{BB962C8B-B14F-4D97-AF65-F5344CB8AC3E}">
        <p14:creationId xmlns:p14="http://schemas.microsoft.com/office/powerpoint/2010/main" val="3068311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training that has</a:t>
            </a:r>
            <a:r>
              <a:rPr lang="en-US" baseline="0" dirty="0" smtClean="0"/>
              <a:t> already been created, the PM can use the Leadership Development Matrix to ensure the training can help effectively close competency gaps identified by program participants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44</a:t>
            </a:fld>
            <a:endParaRPr lang="en-US"/>
          </a:p>
        </p:txBody>
      </p:sp>
    </p:spTree>
    <p:extLst>
      <p:ext uri="{BB962C8B-B14F-4D97-AF65-F5344CB8AC3E}">
        <p14:creationId xmlns:p14="http://schemas.microsoft.com/office/powerpoint/2010/main" val="390028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 used in the</a:t>
            </a:r>
            <a:r>
              <a:rPr lang="en-US" baseline="0" dirty="0" smtClean="0"/>
              <a:t> analysis phase of  ADDIE</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45</a:t>
            </a:fld>
            <a:endParaRPr lang="en-US"/>
          </a:p>
        </p:txBody>
      </p:sp>
    </p:spTree>
    <p:extLst>
      <p:ext uri="{BB962C8B-B14F-4D97-AF65-F5344CB8AC3E}">
        <p14:creationId xmlns:p14="http://schemas.microsoft.com/office/powerpoint/2010/main" val="1909463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benefits to engagement for the training department and for the stakeholders involved.</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4D23A9-89B5-4E32-AFFB-AB56170B7D20}" type="slidenum">
              <a:rPr lang="en-US" smtClean="0"/>
              <a:pPr eaLnBrk="1" hangingPunct="1"/>
              <a:t>46</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 Map</a:t>
            </a:r>
            <a:r>
              <a:rPr lang="en-US" baseline="0" dirty="0" smtClean="0"/>
              <a:t> activity</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47</a:t>
            </a:fld>
            <a:endParaRPr lang="en-US"/>
          </a:p>
        </p:txBody>
      </p:sp>
    </p:spTree>
    <p:extLst>
      <p:ext uri="{BB962C8B-B14F-4D97-AF65-F5344CB8AC3E}">
        <p14:creationId xmlns:p14="http://schemas.microsoft.com/office/powerpoint/2010/main" val="2273145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write the results and measures for</a:t>
            </a:r>
            <a:r>
              <a:rPr lang="en-US" baseline="0" dirty="0" smtClean="0"/>
              <a:t> your agency’s leadership development program.</a:t>
            </a:r>
          </a:p>
          <a:p>
            <a:endParaRPr lang="en-US" baseline="0" dirty="0" smtClean="0"/>
          </a:p>
          <a:p>
            <a:r>
              <a:rPr lang="en-US" baseline="0" dirty="0" smtClean="0"/>
              <a:t>Four types of measures:</a:t>
            </a:r>
          </a:p>
          <a:p>
            <a:r>
              <a:rPr lang="en-US" baseline="0" dirty="0" smtClean="0"/>
              <a:t>-Quality</a:t>
            </a:r>
          </a:p>
          <a:p>
            <a:r>
              <a:rPr lang="en-US" baseline="0" dirty="0" smtClean="0"/>
              <a:t>-Timeliness</a:t>
            </a:r>
          </a:p>
          <a:p>
            <a:r>
              <a:rPr lang="en-US" baseline="0" dirty="0" smtClean="0"/>
              <a:t>-Quantity</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48</a:t>
            </a:fld>
            <a:endParaRPr lang="en-US"/>
          </a:p>
        </p:txBody>
      </p:sp>
    </p:spTree>
    <p:extLst>
      <p:ext uri="{BB962C8B-B14F-4D97-AF65-F5344CB8AC3E}">
        <p14:creationId xmlns:p14="http://schemas.microsoft.com/office/powerpoint/2010/main" val="4240601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Action Planning</a:t>
            </a:r>
            <a:r>
              <a:rPr lang="en-US" sz="1200" b="0" i="0" u="none" strike="noStrike" kern="1200" baseline="0" dirty="0" smtClean="0">
                <a:solidFill>
                  <a:schemeClr val="tx1"/>
                </a:solidFill>
                <a:latin typeface="Arial" charset="0"/>
                <a:ea typeface="+mn-ea"/>
                <a:cs typeface="+mn-cs"/>
              </a:rPr>
              <a:t>: Training participants create a plan that they commit to enact when training is complete. Ideally a supervisor follows up on the plan and provides coaching support and reinforcement. 	</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52</a:t>
            </a:fld>
            <a:endParaRPr lang="en-US"/>
          </a:p>
        </p:txBody>
      </p:sp>
    </p:spTree>
    <p:extLst>
      <p:ext uri="{BB962C8B-B14F-4D97-AF65-F5344CB8AC3E}">
        <p14:creationId xmlns:p14="http://schemas.microsoft.com/office/powerpoint/2010/main" val="567412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Level 3 is about putting ideas and concepts to work in solving problems.  You can only measure behavior when the individual is back on the job and has had an</a:t>
            </a:r>
            <a:r>
              <a:rPr lang="en-US" baseline="0" dirty="0" smtClean="0"/>
              <a:t> opportunity to use the skill and competencies learned during training.  You can greatly increase transfer of skills back to the job with the use of “drivers” or activities that support and re-enforce the transfer of the learning (e.g. mentoring, rewards, job aids)</a:t>
            </a:r>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CC0688-3184-4275-8531-3DFEBCEC4F24}" type="slidenum">
              <a:rPr lang="en-US" smtClean="0"/>
              <a:pPr eaLnBrk="1" hangingPunct="1"/>
              <a:t>55</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56</a:t>
            </a:fld>
            <a:endParaRPr lang="en-US"/>
          </a:p>
        </p:txBody>
      </p:sp>
    </p:spTree>
    <p:extLst>
      <p:ext uri="{BB962C8B-B14F-4D97-AF65-F5344CB8AC3E}">
        <p14:creationId xmlns:p14="http://schemas.microsoft.com/office/powerpoint/2010/main" val="164689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workshop the emphasis will be on measurable behaviors and results/outcomes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6</a:t>
            </a:fld>
            <a:endParaRPr lang="en-US"/>
          </a:p>
        </p:txBody>
      </p:sp>
    </p:spTree>
    <p:extLst>
      <p:ext uri="{BB962C8B-B14F-4D97-AF65-F5344CB8AC3E}">
        <p14:creationId xmlns:p14="http://schemas.microsoft.com/office/powerpoint/2010/main" val="2343672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the draft </a:t>
            </a:r>
            <a:r>
              <a:rPr lang="en-US" dirty="0" err="1" smtClean="0"/>
              <a:t>TTMatrix</a:t>
            </a:r>
            <a:r>
              <a:rPr lang="en-US" baseline="0" dirty="0" smtClean="0"/>
              <a:t> as a job aid</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57</a:t>
            </a:fld>
            <a:endParaRPr lang="en-US"/>
          </a:p>
        </p:txBody>
      </p:sp>
    </p:spTree>
    <p:extLst>
      <p:ext uri="{BB962C8B-B14F-4D97-AF65-F5344CB8AC3E}">
        <p14:creationId xmlns:p14="http://schemas.microsoft.com/office/powerpoint/2010/main" val="171171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needs to happen from group 1 to become group 2. This “something is “Transfer”.</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58</a:t>
            </a:fld>
            <a:endParaRPr lang="en-US"/>
          </a:p>
        </p:txBody>
      </p:sp>
    </p:spTree>
    <p:extLst>
      <p:ext uri="{BB962C8B-B14F-4D97-AF65-F5344CB8AC3E}">
        <p14:creationId xmlns:p14="http://schemas.microsoft.com/office/powerpoint/2010/main" val="3975849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drivers should be identified before the training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59</a:t>
            </a:fld>
            <a:endParaRPr lang="en-US"/>
          </a:p>
        </p:txBody>
      </p:sp>
    </p:spTree>
    <p:extLst>
      <p:ext uri="{BB962C8B-B14F-4D97-AF65-F5344CB8AC3E}">
        <p14:creationId xmlns:p14="http://schemas.microsoft.com/office/powerpoint/2010/main" val="952856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Action Planning</a:t>
            </a:r>
            <a:r>
              <a:rPr lang="en-US" sz="1200" b="0" i="0" u="none" strike="noStrike" kern="1200" baseline="0" dirty="0" smtClean="0">
                <a:solidFill>
                  <a:schemeClr val="tx1"/>
                </a:solidFill>
                <a:latin typeface="Arial" charset="0"/>
                <a:ea typeface="+mn-ea"/>
                <a:cs typeface="+mn-cs"/>
              </a:rPr>
              <a:t>: Training participants create a plan that they commit to enact when training is complete. Ideally a supervisor follows up on the plan and provides coaching support and reinforcement. 	</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65</a:t>
            </a:fld>
            <a:endParaRPr lang="en-US"/>
          </a:p>
        </p:txBody>
      </p:sp>
    </p:spTree>
    <p:extLst>
      <p:ext uri="{BB962C8B-B14F-4D97-AF65-F5344CB8AC3E}">
        <p14:creationId xmlns:p14="http://schemas.microsoft.com/office/powerpoint/2010/main" val="567412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Belief is about what</a:t>
            </a:r>
            <a:r>
              <a:rPr lang="en-US" baseline="0" dirty="0" smtClean="0"/>
              <a:t> the participant thinks will happen (Will you use this information?)</a:t>
            </a:r>
          </a:p>
          <a:p>
            <a:r>
              <a:rPr lang="en-US" baseline="0" dirty="0" smtClean="0"/>
              <a:t>Behavior is about what they actually did (how many did you complete?)</a:t>
            </a:r>
          </a:p>
          <a:p>
            <a:r>
              <a:rPr lang="en-US" baseline="0" dirty="0" smtClean="0"/>
              <a:t>Evaluation is about what happened (Did your EVS score increase? Is there a more diverse pool of leaders?)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66</a:t>
            </a:fld>
            <a:endParaRPr lang="en-US"/>
          </a:p>
        </p:txBody>
      </p:sp>
    </p:spTree>
    <p:extLst>
      <p:ext uri="{BB962C8B-B14F-4D97-AF65-F5344CB8AC3E}">
        <p14:creationId xmlns:p14="http://schemas.microsoft.com/office/powerpoint/2010/main" val="1061202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Provide action plan</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A7C461-BD3C-4083-A6DF-2081CA7DE0D8}" type="slidenum">
              <a:rPr lang="en-US" smtClean="0"/>
              <a:pPr eaLnBrk="1" hangingPunct="1"/>
              <a:t>67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Review</a:t>
            </a:r>
            <a:r>
              <a:rPr lang="en-US" sz="1200" b="1" kern="1200" baseline="0" dirty="0" smtClean="0">
                <a:solidFill>
                  <a:schemeClr val="tx1"/>
                </a:solidFill>
                <a:effectLst/>
                <a:latin typeface="Arial" charset="0"/>
                <a:ea typeface="+mn-ea"/>
                <a:cs typeface="+mn-cs"/>
              </a:rPr>
              <a:t> Handout--</a:t>
            </a:r>
            <a:r>
              <a:rPr lang="en-US" sz="1200" b="1" kern="1200" dirty="0" smtClean="0">
                <a:solidFill>
                  <a:schemeClr val="tx1"/>
                </a:solidFill>
                <a:effectLst/>
                <a:latin typeface="Arial" charset="0"/>
                <a:ea typeface="+mn-ea"/>
                <a:cs typeface="+mn-cs"/>
              </a:rPr>
              <a:t> “Monitoring &amp; Evaluation in Government of the United States of America (Handout)</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7</a:t>
            </a:fld>
            <a:endParaRPr lang="en-US"/>
          </a:p>
        </p:txBody>
      </p:sp>
    </p:spTree>
    <p:extLst>
      <p:ext uri="{BB962C8B-B14F-4D97-AF65-F5344CB8AC3E}">
        <p14:creationId xmlns:p14="http://schemas.microsoft.com/office/powerpoint/2010/main" val="52122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a:t>
            </a:r>
            <a:r>
              <a:rPr lang="en-US" baseline="0" dirty="0" smtClean="0"/>
              <a:t> guidance and tools. (See handout)</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8</a:t>
            </a:fld>
            <a:endParaRPr lang="en-US"/>
          </a:p>
        </p:txBody>
      </p:sp>
    </p:spTree>
    <p:extLst>
      <p:ext uri="{BB962C8B-B14F-4D97-AF65-F5344CB8AC3E}">
        <p14:creationId xmlns:p14="http://schemas.microsoft.com/office/powerpoint/2010/main" val="38365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 related to training</a:t>
            </a:r>
            <a:r>
              <a:rPr lang="en-US" baseline="0" dirty="0" smtClean="0"/>
              <a:t> program evaluation</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9</a:t>
            </a:fld>
            <a:endParaRPr lang="en-US"/>
          </a:p>
        </p:txBody>
      </p:sp>
    </p:spTree>
    <p:extLst>
      <p:ext uri="{BB962C8B-B14F-4D97-AF65-F5344CB8AC3E}">
        <p14:creationId xmlns:p14="http://schemas.microsoft.com/office/powerpoint/2010/main" val="267176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feedback</a:t>
            </a:r>
            <a:r>
              <a:rPr lang="en-US" baseline="0" dirty="0" smtClean="0"/>
              <a:t> loop of evaluation within an agency via the HCF. Talent Management:</a:t>
            </a:r>
          </a:p>
          <a:p>
            <a:pPr lvl="0"/>
            <a:r>
              <a:rPr lang="en-US" sz="1200" kern="1200" dirty="0" smtClean="0">
                <a:solidFill>
                  <a:schemeClr val="tx1"/>
                </a:solidFill>
                <a:effectLst/>
                <a:latin typeface="Arial" charset="0"/>
                <a:ea typeface="+mn-ea"/>
                <a:cs typeface="+mn-cs"/>
              </a:rPr>
              <a:t>Workforce Planning</a:t>
            </a:r>
          </a:p>
          <a:p>
            <a:pPr lvl="0"/>
            <a:r>
              <a:rPr lang="en-US" sz="1200" kern="1200" dirty="0" smtClean="0">
                <a:solidFill>
                  <a:schemeClr val="tx1"/>
                </a:solidFill>
                <a:effectLst/>
                <a:latin typeface="Arial" charset="0"/>
                <a:ea typeface="+mn-ea"/>
                <a:cs typeface="+mn-cs"/>
              </a:rPr>
              <a:t>Recruitment and Outreach</a:t>
            </a:r>
          </a:p>
          <a:p>
            <a:r>
              <a:rPr lang="en-US" sz="1200" kern="1200" dirty="0" smtClean="0">
                <a:solidFill>
                  <a:schemeClr val="tx1"/>
                </a:solidFill>
                <a:effectLst/>
                <a:latin typeface="Arial" charset="0"/>
                <a:ea typeface="+mn-ea"/>
                <a:cs typeface="+mn-cs"/>
              </a:rPr>
              <a:t>Employee Development</a:t>
            </a:r>
          </a:p>
          <a:p>
            <a:pPr lvl="0"/>
            <a:r>
              <a:rPr lang="en-US" sz="1200" kern="1200" dirty="0" smtClean="0">
                <a:solidFill>
                  <a:schemeClr val="tx1"/>
                </a:solidFill>
                <a:effectLst/>
                <a:latin typeface="Arial" charset="0"/>
                <a:ea typeface="+mn-ea"/>
                <a:cs typeface="+mn-cs"/>
              </a:rPr>
              <a:t>Leadership Development</a:t>
            </a:r>
          </a:p>
          <a:p>
            <a:pPr lvl="0"/>
            <a:r>
              <a:rPr lang="en-US" sz="1200" kern="1200" dirty="0" smtClean="0">
                <a:solidFill>
                  <a:schemeClr val="tx1"/>
                </a:solidFill>
                <a:effectLst/>
                <a:latin typeface="Arial" charset="0"/>
                <a:ea typeface="+mn-ea"/>
                <a:cs typeface="+mn-cs"/>
              </a:rPr>
              <a:t>Retention</a:t>
            </a:r>
          </a:p>
          <a:p>
            <a:r>
              <a:rPr lang="en-US" sz="1200" kern="1200" dirty="0" smtClean="0">
                <a:solidFill>
                  <a:schemeClr val="tx1"/>
                </a:solidFill>
                <a:effectLst/>
                <a:latin typeface="Arial" charset="0"/>
                <a:ea typeface="+mn-ea"/>
                <a:cs typeface="+mn-cs"/>
              </a:rPr>
              <a:t>Knowledge Management</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10</a:t>
            </a:fld>
            <a:endParaRPr lang="en-US"/>
          </a:p>
        </p:txBody>
      </p:sp>
    </p:spTree>
    <p:extLst>
      <p:ext uri="{BB962C8B-B14F-4D97-AF65-F5344CB8AC3E}">
        <p14:creationId xmlns:p14="http://schemas.microsoft.com/office/powerpoint/2010/main" val="206432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Decisions are made with</a:t>
            </a:r>
            <a:r>
              <a:rPr lang="en-US" baseline="0" dirty="0" smtClean="0"/>
              <a:t> the evaluation data, an action is taken, there is an effect from the action. The effect is then evaluated as “good” or “bad” , a decision is made based on the data, an action is taken…</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11</a:t>
            </a:fld>
            <a:endParaRPr lang="en-US"/>
          </a:p>
        </p:txBody>
      </p:sp>
    </p:spTree>
    <p:extLst>
      <p:ext uri="{BB962C8B-B14F-4D97-AF65-F5344CB8AC3E}">
        <p14:creationId xmlns:p14="http://schemas.microsoft.com/office/powerpoint/2010/main" val="769970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 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4995" name="Title Placeholder 1"/>
          <p:cNvSpPr>
            <a:spLocks noGrp="1"/>
          </p:cNvSpPr>
          <p:nvPr>
            <p:ph type="ctrTitle"/>
          </p:nvPr>
        </p:nvSpPr>
        <p:spPr>
          <a:xfrm>
            <a:off x="1676400" y="2130425"/>
            <a:ext cx="7239000" cy="1470025"/>
          </a:xfrm>
        </p:spPr>
        <p:txBody>
          <a:bodyPr/>
          <a:lstStyle>
            <a:lvl1pPr>
              <a:defRPr/>
            </a:lvl1pPr>
          </a:lstStyle>
          <a:p>
            <a:r>
              <a:rPr lang="en-US"/>
              <a:t>Click to edit Master title style</a:t>
            </a:r>
          </a:p>
        </p:txBody>
      </p:sp>
      <p:sp>
        <p:nvSpPr>
          <p:cNvPr id="84996" name="Text Placeholder 2"/>
          <p:cNvSpPr>
            <a:spLocks noGrp="1"/>
          </p:cNvSpPr>
          <p:nvPr>
            <p:ph type="subTitle" idx="1"/>
          </p:nvPr>
        </p:nvSpPr>
        <p:spPr>
          <a:xfrm>
            <a:off x="1905000" y="3886200"/>
            <a:ext cx="66294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8288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0"/>
            <a:ext cx="53340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81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71600"/>
            <a:ext cx="3581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PT Template2.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600200" y="0"/>
            <a:ext cx="7315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600200" y="1371600"/>
            <a:ext cx="7315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Line 5"/>
          <p:cNvSpPr>
            <a:spLocks noChangeShapeType="1"/>
          </p:cNvSpPr>
          <p:nvPr/>
        </p:nvSpPr>
        <p:spPr bwMode="auto">
          <a:xfrm>
            <a:off x="1447800" y="1295400"/>
            <a:ext cx="7696200" cy="0"/>
          </a:xfrm>
          <a:prstGeom prst="line">
            <a:avLst/>
          </a:prstGeom>
          <a:noFill/>
          <a:ln w="9525">
            <a:solidFill>
              <a:schemeClr val="tx1"/>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690"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xStyles>
    <p:titleStyle>
      <a:lvl1pPr algn="ctr" rtl="0" eaLnBrk="0" fontAlgn="base" hangingPunct="0">
        <a:spcBef>
          <a:spcPct val="0"/>
        </a:spcBef>
        <a:spcAft>
          <a:spcPct val="0"/>
        </a:spcAft>
        <a:defRPr sz="3000">
          <a:solidFill>
            <a:schemeClr val="tx1"/>
          </a:solidFill>
          <a:latin typeface="Calibri" pitchFamily="34" charset="0"/>
          <a:ea typeface="+mj-ea"/>
          <a:cs typeface="+mj-cs"/>
        </a:defRPr>
      </a:lvl1pPr>
      <a:lvl2pPr algn="ctr" rtl="0" eaLnBrk="0" fontAlgn="base" hangingPunct="0">
        <a:spcBef>
          <a:spcPct val="0"/>
        </a:spcBef>
        <a:spcAft>
          <a:spcPct val="0"/>
        </a:spcAft>
        <a:defRPr sz="3000">
          <a:solidFill>
            <a:schemeClr val="tx1"/>
          </a:solidFill>
          <a:latin typeface="Arial" charset="0"/>
        </a:defRPr>
      </a:lvl2pPr>
      <a:lvl3pPr algn="ctr" rtl="0" eaLnBrk="0" fontAlgn="base" hangingPunct="0">
        <a:spcBef>
          <a:spcPct val="0"/>
        </a:spcBef>
        <a:spcAft>
          <a:spcPct val="0"/>
        </a:spcAft>
        <a:defRPr sz="3000">
          <a:solidFill>
            <a:schemeClr val="tx1"/>
          </a:solidFill>
          <a:latin typeface="Arial" charset="0"/>
        </a:defRPr>
      </a:lvl3pPr>
      <a:lvl4pPr algn="ctr" rtl="0" eaLnBrk="0" fontAlgn="base" hangingPunct="0">
        <a:spcBef>
          <a:spcPct val="0"/>
        </a:spcBef>
        <a:spcAft>
          <a:spcPct val="0"/>
        </a:spcAft>
        <a:defRPr sz="3000">
          <a:solidFill>
            <a:schemeClr val="tx1"/>
          </a:solidFill>
          <a:latin typeface="Arial" charset="0"/>
        </a:defRPr>
      </a:lvl4pPr>
      <a:lvl5pPr algn="ctr" rtl="0" eaLnBrk="0" fontAlgn="base" hangingPunct="0">
        <a:spcBef>
          <a:spcPct val="0"/>
        </a:spcBef>
        <a:spcAft>
          <a:spcPct val="0"/>
        </a:spcAft>
        <a:defRPr sz="3000">
          <a:solidFill>
            <a:schemeClr val="tx1"/>
          </a:solidFill>
          <a:latin typeface="Arial" charset="0"/>
        </a:defRPr>
      </a:lvl5pPr>
      <a:lvl6pPr marL="457200" algn="ctr" rtl="0" fontAlgn="base">
        <a:spcBef>
          <a:spcPct val="0"/>
        </a:spcBef>
        <a:spcAft>
          <a:spcPct val="0"/>
        </a:spcAft>
        <a:defRPr sz="3000">
          <a:solidFill>
            <a:schemeClr val="tx1"/>
          </a:solidFill>
          <a:latin typeface="Arial" charset="0"/>
        </a:defRPr>
      </a:lvl6pPr>
      <a:lvl7pPr marL="914400" algn="ctr" rtl="0" fontAlgn="base">
        <a:spcBef>
          <a:spcPct val="0"/>
        </a:spcBef>
        <a:spcAft>
          <a:spcPct val="0"/>
        </a:spcAft>
        <a:defRPr sz="3000">
          <a:solidFill>
            <a:schemeClr val="tx1"/>
          </a:solidFill>
          <a:latin typeface="Arial" charset="0"/>
        </a:defRPr>
      </a:lvl7pPr>
      <a:lvl8pPr marL="1371600" algn="ctr" rtl="0" fontAlgn="base">
        <a:spcBef>
          <a:spcPct val="0"/>
        </a:spcBef>
        <a:spcAft>
          <a:spcPct val="0"/>
        </a:spcAft>
        <a:defRPr sz="3000">
          <a:solidFill>
            <a:schemeClr val="tx1"/>
          </a:solidFill>
          <a:latin typeface="Arial" charset="0"/>
        </a:defRPr>
      </a:lvl8pPr>
      <a:lvl9pPr marL="1828800" algn="ctr" rtl="0" fontAlgn="base">
        <a:spcBef>
          <a:spcPct val="0"/>
        </a:spcBef>
        <a:spcAft>
          <a:spcPct val="0"/>
        </a:spcAft>
        <a:defRPr sz="3000">
          <a:solidFill>
            <a:schemeClr val="tx1"/>
          </a:solidFill>
          <a:latin typeface="Arial" charset="0"/>
        </a:defRPr>
      </a:lvl9pPr>
    </p:titleStyle>
    <p:bodyStyle>
      <a:lvl1pPr marL="342900" indent="-342900" algn="l" rtl="0" eaLnBrk="0" fontAlgn="base" hangingPunct="0">
        <a:spcBef>
          <a:spcPts val="1200"/>
        </a:spcBef>
        <a:spcAft>
          <a:spcPct val="0"/>
        </a:spcAft>
        <a:buChar char="•"/>
        <a:defRPr sz="24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Char char="•"/>
        <a:defRPr sz="2000">
          <a:solidFill>
            <a:schemeClr val="tx1"/>
          </a:solidFill>
          <a:latin typeface="Calibri" pitchFamily="34" charset="0"/>
        </a:defRPr>
      </a:lvl2pPr>
      <a:lvl3pPr marL="1143000" indent="-228600" algn="l" rtl="0" eaLnBrk="0" fontAlgn="base" hangingPunct="0">
        <a:spcBef>
          <a:spcPct val="0"/>
        </a:spcBef>
        <a:spcAft>
          <a:spcPct val="0"/>
        </a:spcAft>
        <a:buChar char="•"/>
        <a:defRPr>
          <a:solidFill>
            <a:schemeClr val="tx1"/>
          </a:solidFill>
          <a:latin typeface="Calibri" pitchFamily="34" charset="0"/>
        </a:defRPr>
      </a:lvl3pPr>
      <a:lvl4pPr marL="1600200" indent="-228600" algn="l" rtl="0" eaLnBrk="0" fontAlgn="base" hangingPunct="0">
        <a:spcBef>
          <a:spcPct val="0"/>
        </a:spcBef>
        <a:spcAft>
          <a:spcPct val="0"/>
        </a:spcAft>
        <a:buChar char="•"/>
        <a:defRPr>
          <a:solidFill>
            <a:schemeClr val="tx1"/>
          </a:solidFill>
          <a:latin typeface="Calibri" pitchFamily="34" charset="0"/>
        </a:defRPr>
      </a:lvl4pPr>
      <a:lvl5pPr marL="2057400" indent="-228600" algn="l" rtl="0" eaLnBrk="0" fontAlgn="base" hangingPunct="0">
        <a:spcBef>
          <a:spcPct val="0"/>
        </a:spcBef>
        <a:spcAft>
          <a:spcPct val="0"/>
        </a:spcAft>
        <a:buChar char="•"/>
        <a:defRPr>
          <a:solidFill>
            <a:schemeClr val="tx1"/>
          </a:solidFill>
          <a:latin typeface="Calibri" pitchFamily="34" charset="0"/>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_5zh91zpRg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5" Type="http://schemas.openxmlformats.org/officeDocument/2006/relationships/tags" Target="../tags/tag5.xml"/><Relationship Id="rId4"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2lXh2n0aPyw"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Yadira.Guerrero@opm.gov" TargetMode="External"/><Relationship Id="rId2" Type="http://schemas.openxmlformats.org/officeDocument/2006/relationships/hyperlink" Target="mailto:Cheryl.Ndunguru@opm.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erformance.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1447800" y="2130425"/>
            <a:ext cx="7696200" cy="1755775"/>
          </a:xfrm>
        </p:spPr>
        <p:txBody>
          <a:bodyPr/>
          <a:lstStyle/>
          <a:p>
            <a:pPr eaLnBrk="1" hangingPunct="1"/>
            <a:r>
              <a:rPr lang="en-US" b="1" dirty="0" smtClean="0">
                <a:solidFill>
                  <a:schemeClr val="tx2"/>
                </a:solidFill>
              </a:rPr>
              <a:t/>
            </a:r>
            <a:br>
              <a:rPr lang="en-US" b="1" dirty="0" smtClean="0">
                <a:solidFill>
                  <a:schemeClr val="tx2"/>
                </a:solidFill>
              </a:rPr>
            </a:br>
            <a:r>
              <a:rPr lang="en-US" b="1" dirty="0" smtClean="0">
                <a:solidFill>
                  <a:srgbClr val="FF0000"/>
                </a:solidFill>
                <a:latin typeface="Goudy Old Style" panose="02020502050305020303" pitchFamily="18" charset="0"/>
              </a:rPr>
              <a:t>OPM Workshop</a:t>
            </a:r>
            <a:br>
              <a:rPr lang="en-US" b="1" dirty="0" smtClean="0">
                <a:solidFill>
                  <a:srgbClr val="FF0000"/>
                </a:solidFill>
                <a:latin typeface="Goudy Old Style" panose="02020502050305020303" pitchFamily="18" charset="0"/>
              </a:rPr>
            </a:br>
            <a:r>
              <a:rPr lang="en-US" b="1" dirty="0" smtClean="0">
                <a:solidFill>
                  <a:srgbClr val="FF0000"/>
                </a:solidFill>
                <a:latin typeface="Goudy Old Style" panose="02020502050305020303" pitchFamily="18" charset="0"/>
              </a:rPr>
              <a:t>Evaluating Leadership Development Programs: Easing into </a:t>
            </a:r>
            <a:r>
              <a:rPr lang="en-US" b="1" i="1" dirty="0" smtClean="0">
                <a:solidFill>
                  <a:srgbClr val="FF0000"/>
                </a:solidFill>
                <a:latin typeface="Goudy Old Style" pitchFamily="18" charset="0"/>
              </a:rPr>
              <a:t>Levels </a:t>
            </a:r>
            <a:r>
              <a:rPr lang="en-US" b="1" i="1" dirty="0" smtClean="0">
                <a:solidFill>
                  <a:srgbClr val="FF0000"/>
                </a:solidFill>
                <a:latin typeface="Goudy Old Style" pitchFamily="18" charset="0"/>
              </a:rPr>
              <a:t>3 &amp; 4</a:t>
            </a:r>
          </a:p>
        </p:txBody>
      </p:sp>
      <p:sp>
        <p:nvSpPr>
          <p:cNvPr id="2" name="Subtitle 1"/>
          <p:cNvSpPr>
            <a:spLocks noGrp="1"/>
          </p:cNvSpPr>
          <p:nvPr>
            <p:ph type="subTitle" idx="1"/>
          </p:nvPr>
        </p:nvSpPr>
        <p:spPr/>
        <p:txBody>
          <a:bodyPr/>
          <a:lstStyle/>
          <a:p>
            <a:r>
              <a:rPr lang="en-US" b="1" dirty="0" smtClean="0"/>
              <a:t>Presenters:  Cheryl Ndunguru &amp; Yadira Guerrero</a:t>
            </a:r>
          </a:p>
          <a:p>
            <a:pPr>
              <a:spcBef>
                <a:spcPct val="0"/>
              </a:spcBef>
            </a:pPr>
            <a:r>
              <a:rPr lang="en-US" sz="2200" dirty="0" smtClean="0"/>
              <a:t>Senior </a:t>
            </a:r>
            <a:r>
              <a:rPr lang="en-US" sz="2200" dirty="0"/>
              <a:t>Executive Resources and Performance </a:t>
            </a:r>
            <a:r>
              <a:rPr lang="en-US" sz="2200" dirty="0" smtClean="0"/>
              <a:t>Management, Work-Life and Leadership and </a:t>
            </a:r>
            <a:r>
              <a:rPr lang="en-US" sz="2200" dirty="0"/>
              <a:t>Executive Development</a:t>
            </a:r>
          </a:p>
          <a:p>
            <a:pPr>
              <a:spcBef>
                <a:spcPct val="0"/>
              </a:spcBef>
            </a:pPr>
            <a:endParaRPr lang="en-US" dirty="0"/>
          </a:p>
          <a:p>
            <a:endParaRPr lang="en-US" dirty="0"/>
          </a:p>
        </p:txBody>
      </p:sp>
      <p:sp>
        <p:nvSpPr>
          <p:cNvPr id="3075" name="Text Box 5"/>
          <p:cNvSpPr txBox="1">
            <a:spLocks noChangeArrowheads="1"/>
          </p:cNvSpPr>
          <p:nvPr/>
        </p:nvSpPr>
        <p:spPr bwMode="auto">
          <a:xfrm>
            <a:off x="2362200" y="5410200"/>
            <a:ext cx="4908550" cy="304800"/>
          </a:xfrm>
          <a:prstGeom prst="rect">
            <a:avLst/>
          </a:prstGeom>
          <a:noFill/>
          <a:ln w="9525">
            <a:noFill/>
            <a:miter lim="800000"/>
            <a:headEnd/>
            <a:tailEnd/>
          </a:ln>
        </p:spPr>
        <p:txBody>
          <a:bodyPr wrap="none">
            <a:spAutoFit/>
          </a:bodyPr>
          <a:lstStyle/>
          <a:p>
            <a:pPr algn="r"/>
            <a:r>
              <a:rPr lang="en-US" sz="1400" dirty="0">
                <a:solidFill>
                  <a:schemeClr val="bg1"/>
                </a:solidFill>
                <a:latin typeface="Times" pitchFamily="18" charset="0"/>
              </a:rPr>
              <a:t>UNITED STATES OFFICE OF PERSONNEL MANAGEMENT </a:t>
            </a:r>
          </a:p>
        </p:txBody>
      </p:sp>
      <p:pic>
        <p:nvPicPr>
          <p:cNvPr id="3076" name="Picture 6"/>
          <p:cNvPicPr>
            <a:picLocks noChangeAspect="1" noChangeArrowheads="1"/>
          </p:cNvPicPr>
          <p:nvPr/>
        </p:nvPicPr>
        <p:blipFill>
          <a:blip r:embed="rId3" cstate="print"/>
          <a:srcRect/>
          <a:stretch>
            <a:fillRect/>
          </a:stretch>
        </p:blipFill>
        <p:spPr bwMode="auto">
          <a:xfrm>
            <a:off x="7291388" y="4929188"/>
            <a:ext cx="1289050"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Human</a:t>
            </a:r>
            <a:r>
              <a:rPr lang="en-US" dirty="0" smtClean="0"/>
              <a:t> </a:t>
            </a:r>
            <a:r>
              <a:rPr lang="en-US" sz="4000" b="1" dirty="0"/>
              <a:t>Capital Framework (HCF)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5167826"/>
              </p:ext>
            </p:extLst>
          </p:nvPr>
        </p:nvGraphicFramePr>
        <p:xfrm>
          <a:off x="1676400" y="1371600"/>
          <a:ext cx="7162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357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t>Feedback Loop</a:t>
            </a:r>
          </a:p>
        </p:txBody>
      </p:sp>
      <p:sp>
        <p:nvSpPr>
          <p:cNvPr id="7" name="TextBox 6"/>
          <p:cNvSpPr txBox="1"/>
          <p:nvPr/>
        </p:nvSpPr>
        <p:spPr>
          <a:xfrm>
            <a:off x="3160989" y="3530322"/>
            <a:ext cx="1364476" cy="461665"/>
          </a:xfrm>
          <a:prstGeom prst="rect">
            <a:avLst/>
          </a:prstGeom>
          <a:noFill/>
        </p:spPr>
        <p:txBody>
          <a:bodyPr wrap="none" rtlCol="0">
            <a:spAutoFit/>
          </a:bodyPr>
          <a:lstStyle/>
          <a:p>
            <a:r>
              <a:rPr lang="en-US" sz="2400" b="1" dirty="0" smtClean="0"/>
              <a:t>ACTION</a:t>
            </a:r>
            <a:endParaRPr lang="en-US" sz="2400" b="1" dirty="0"/>
          </a:p>
        </p:txBody>
      </p:sp>
      <p:sp>
        <p:nvSpPr>
          <p:cNvPr id="5" name="Curved Down Arrow 4"/>
          <p:cNvSpPr/>
          <p:nvPr/>
        </p:nvSpPr>
        <p:spPr>
          <a:xfrm>
            <a:off x="3531106" y="1330821"/>
            <a:ext cx="2731008" cy="2103120"/>
          </a:xfrm>
          <a:prstGeom prst="curvedDownArrow">
            <a:avLst>
              <a:gd name="adj1" fmla="val 25000"/>
              <a:gd name="adj2" fmla="val 47541"/>
              <a:gd name="adj3" fmla="val 24187"/>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5249254" y="3443823"/>
            <a:ext cx="1380506" cy="461665"/>
          </a:xfrm>
          <a:prstGeom prst="rect">
            <a:avLst/>
          </a:prstGeom>
          <a:noFill/>
        </p:spPr>
        <p:txBody>
          <a:bodyPr wrap="none" rtlCol="0">
            <a:spAutoFit/>
          </a:bodyPr>
          <a:lstStyle/>
          <a:p>
            <a:r>
              <a:rPr lang="en-US" sz="2400" b="1" dirty="0" smtClean="0"/>
              <a:t>EFFECT</a:t>
            </a:r>
            <a:endParaRPr lang="en-US" sz="2400" b="1" dirty="0"/>
          </a:p>
        </p:txBody>
      </p:sp>
      <p:sp>
        <p:nvSpPr>
          <p:cNvPr id="9" name="Curved Left Arrow 8"/>
          <p:cNvSpPr/>
          <p:nvPr/>
        </p:nvSpPr>
        <p:spPr>
          <a:xfrm rot="5400000">
            <a:off x="3687077" y="3616822"/>
            <a:ext cx="2040636" cy="2809778"/>
          </a:xfrm>
          <a:prstGeom prst="curvedLeft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331535" y="6099155"/>
            <a:ext cx="4495141" cy="461665"/>
          </a:xfrm>
          <a:prstGeom prst="rect">
            <a:avLst/>
          </a:prstGeom>
          <a:noFill/>
        </p:spPr>
        <p:txBody>
          <a:bodyPr wrap="none" rtlCol="0">
            <a:spAutoFit/>
          </a:bodyPr>
          <a:lstStyle/>
          <a:p>
            <a:r>
              <a:rPr lang="en-US" sz="2400" b="1" dirty="0" smtClean="0"/>
              <a:t>FEEDBACK (Evaluation Data)</a:t>
            </a:r>
            <a:endParaRPr lang="en-US" sz="2400" b="1" dirty="0"/>
          </a:p>
        </p:txBody>
      </p:sp>
    </p:spTree>
    <p:extLst>
      <p:ext uri="{BB962C8B-B14F-4D97-AF65-F5344CB8AC3E}">
        <p14:creationId xmlns:p14="http://schemas.microsoft.com/office/powerpoint/2010/main" val="1928832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GAO</a:t>
            </a:r>
            <a:r>
              <a:rPr lang="en-US" dirty="0" smtClean="0"/>
              <a:t>: </a:t>
            </a:r>
            <a:r>
              <a:rPr lang="en-US" b="1" dirty="0"/>
              <a:t>Federal Training Investments (2012)</a:t>
            </a:r>
          </a:p>
        </p:txBody>
      </p:sp>
      <p:sp>
        <p:nvSpPr>
          <p:cNvPr id="3" name="Content Placeholder 2"/>
          <p:cNvSpPr>
            <a:spLocks noGrp="1"/>
          </p:cNvSpPr>
          <p:nvPr>
            <p:ph idx="1"/>
          </p:nvPr>
        </p:nvSpPr>
        <p:spPr/>
        <p:txBody>
          <a:bodyPr/>
          <a:lstStyle/>
          <a:p>
            <a:r>
              <a:rPr lang="en-US" sz="2400" b="1" dirty="0"/>
              <a:t>Evaluate the benefits achieved through training and development programs, </a:t>
            </a:r>
            <a:r>
              <a:rPr lang="en-US" sz="2400" b="1" dirty="0" smtClean="0"/>
              <a:t>including </a:t>
            </a:r>
            <a:r>
              <a:rPr lang="en-US" sz="2400" b="1" dirty="0"/>
              <a:t>improvements in individual and agency performance</a:t>
            </a:r>
            <a:r>
              <a:rPr lang="en-US" sz="2400" b="1" dirty="0" smtClean="0"/>
              <a:t>:</a:t>
            </a:r>
          </a:p>
          <a:p>
            <a:pPr lvl="1"/>
            <a:r>
              <a:rPr lang="en-US" dirty="0" smtClean="0"/>
              <a:t>Has </a:t>
            </a:r>
            <a:r>
              <a:rPr lang="en-US" dirty="0"/>
              <a:t>a formal process for evaluating employee satisfaction with training. </a:t>
            </a:r>
            <a:r>
              <a:rPr lang="en-US" b="1" dirty="0" smtClean="0">
                <a:solidFill>
                  <a:srgbClr val="FF0000"/>
                </a:solidFill>
              </a:rPr>
              <a:t>(Levels 1 &amp;2)</a:t>
            </a:r>
          </a:p>
          <a:p>
            <a:pPr lvl="1"/>
            <a:r>
              <a:rPr lang="en-US" dirty="0" smtClean="0"/>
              <a:t>Has </a:t>
            </a:r>
            <a:r>
              <a:rPr lang="en-US" dirty="0"/>
              <a:t>a formal process for evaluating improvement in employee </a:t>
            </a:r>
            <a:r>
              <a:rPr lang="en-US" dirty="0" smtClean="0"/>
              <a:t>performance </a:t>
            </a:r>
            <a:r>
              <a:rPr lang="en-US" dirty="0"/>
              <a:t>after training. </a:t>
            </a:r>
            <a:r>
              <a:rPr lang="en-US" b="1" dirty="0" smtClean="0">
                <a:solidFill>
                  <a:srgbClr val="FF0000"/>
                </a:solidFill>
              </a:rPr>
              <a:t>(Level 3)</a:t>
            </a:r>
          </a:p>
          <a:p>
            <a:pPr lvl="1"/>
            <a:r>
              <a:rPr lang="en-US" dirty="0" smtClean="0"/>
              <a:t>Has </a:t>
            </a:r>
            <a:r>
              <a:rPr lang="en-US" dirty="0"/>
              <a:t>a formal process for evaluating the impact of training on the agency’s </a:t>
            </a:r>
            <a:r>
              <a:rPr lang="en-US" dirty="0" smtClean="0"/>
              <a:t>performance </a:t>
            </a:r>
            <a:r>
              <a:rPr lang="en-US" dirty="0"/>
              <a:t>goals and mission</a:t>
            </a:r>
            <a:r>
              <a:rPr lang="en-US" dirty="0" smtClean="0"/>
              <a:t>. </a:t>
            </a:r>
            <a:r>
              <a:rPr lang="en-US" b="1" dirty="0" smtClean="0">
                <a:solidFill>
                  <a:srgbClr val="FF0000"/>
                </a:solidFill>
              </a:rPr>
              <a:t>(Level 4)</a:t>
            </a:r>
            <a:endParaRPr lang="en-US" b="1" dirty="0">
              <a:solidFill>
                <a:srgbClr val="FF0000"/>
              </a:solidFill>
            </a:endParaRPr>
          </a:p>
        </p:txBody>
      </p:sp>
    </p:spTree>
    <p:extLst>
      <p:ext uri="{BB962C8B-B14F-4D97-AF65-F5344CB8AC3E}">
        <p14:creationId xmlns:p14="http://schemas.microsoft.com/office/powerpoint/2010/main" val="700710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Reactive vs. Strategic: Where are </a:t>
            </a:r>
            <a:r>
              <a:rPr lang="en-US" b="1" dirty="0">
                <a:solidFill>
                  <a:srgbClr val="0000FF"/>
                </a:solidFill>
              </a:rPr>
              <a:t>You</a:t>
            </a:r>
            <a:r>
              <a:rPr lang="en-US" b="1" dirty="0"/>
              <a:t>?</a:t>
            </a:r>
          </a:p>
        </p:txBody>
      </p:sp>
      <p:pic>
        <p:nvPicPr>
          <p:cNvPr id="4" name="Content Placeholder 3"/>
          <p:cNvPicPr>
            <a:picLocks noGrp="1"/>
          </p:cNvPicPr>
          <p:nvPr>
            <p:ph idx="1"/>
          </p:nvPr>
        </p:nvPicPr>
        <p:blipFill rotWithShape="1">
          <a:blip r:embed="rId3"/>
          <a:srcRect l="7669" t="30622" r="63743" b="28011"/>
          <a:stretch/>
        </p:blipFill>
        <p:spPr bwMode="auto">
          <a:xfrm>
            <a:off x="1584960" y="1295400"/>
            <a:ext cx="7452360" cy="4724400"/>
          </a:xfrm>
          <a:prstGeom prst="rect">
            <a:avLst/>
          </a:prstGeom>
          <a:ln>
            <a:solidFill>
              <a:schemeClr val="accent6"/>
            </a:solidFill>
          </a:ln>
          <a:extLst>
            <a:ext uri="{53640926-AAD7-44D8-BBD7-CCE9431645EC}">
              <a14:shadowObscured xmlns:a14="http://schemas.microsoft.com/office/drawing/2010/main"/>
            </a:ext>
          </a:extLst>
        </p:spPr>
      </p:pic>
      <p:sp>
        <p:nvSpPr>
          <p:cNvPr id="3" name="TextBox 2"/>
          <p:cNvSpPr txBox="1"/>
          <p:nvPr/>
        </p:nvSpPr>
        <p:spPr>
          <a:xfrm>
            <a:off x="3153137" y="6019800"/>
            <a:ext cx="4225772" cy="523220"/>
          </a:xfrm>
          <a:prstGeom prst="rect">
            <a:avLst/>
          </a:prstGeom>
          <a:noFill/>
        </p:spPr>
        <p:txBody>
          <a:bodyPr wrap="none" rtlCol="0">
            <a:spAutoFit/>
          </a:bodyPr>
          <a:lstStyle/>
          <a:p>
            <a:pPr algn="ctr"/>
            <a:r>
              <a:rPr lang="en-US" sz="2800" b="1" dirty="0" smtClean="0">
                <a:hlinkClick r:id="rId4"/>
              </a:rPr>
              <a:t>ATD Best Awards Video</a:t>
            </a:r>
            <a:endParaRPr lang="en-US" sz="2800" b="1" dirty="0"/>
          </a:p>
        </p:txBody>
      </p:sp>
    </p:spTree>
    <p:extLst>
      <p:ext uri="{BB962C8B-B14F-4D97-AF65-F5344CB8AC3E}">
        <p14:creationId xmlns:p14="http://schemas.microsoft.com/office/powerpoint/2010/main" val="191398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Evaluation vs. Training Evaluation</a:t>
            </a:r>
          </a:p>
        </p:txBody>
      </p:sp>
      <p:sp>
        <p:nvSpPr>
          <p:cNvPr id="3" name="Content Placeholder 2"/>
          <p:cNvSpPr>
            <a:spLocks noGrp="1"/>
          </p:cNvSpPr>
          <p:nvPr>
            <p:ph idx="1"/>
          </p:nvPr>
        </p:nvSpPr>
        <p:spPr/>
        <p:txBody>
          <a:bodyPr/>
          <a:lstStyle/>
          <a:p>
            <a:pPr marL="0" indent="0">
              <a:buNone/>
            </a:pPr>
            <a:r>
              <a:rPr lang="en-US" dirty="0" smtClean="0"/>
              <a:t>410.202 Responsibilities for Evaluating Training</a:t>
            </a:r>
          </a:p>
          <a:p>
            <a:pPr lvl="1"/>
            <a:r>
              <a:rPr lang="en-US" dirty="0" smtClean="0"/>
              <a:t>Agencies must evaluate their </a:t>
            </a:r>
            <a:r>
              <a:rPr lang="en-US" b="1" dirty="0" smtClean="0"/>
              <a:t>training programs </a:t>
            </a:r>
            <a:r>
              <a:rPr lang="en-US" dirty="0" smtClean="0"/>
              <a:t>annually to determine how well such plans and programs contribute to mission accomplishment and meet organizational performance goals.</a:t>
            </a:r>
            <a:endParaRPr lang="en-US" dirty="0"/>
          </a:p>
        </p:txBody>
      </p:sp>
    </p:spTree>
    <p:extLst>
      <p:ext uri="{BB962C8B-B14F-4D97-AF65-F5344CB8AC3E}">
        <p14:creationId xmlns:p14="http://schemas.microsoft.com/office/powerpoint/2010/main" val="164260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Program</a:t>
            </a:r>
            <a:r>
              <a:rPr lang="en-US" sz="4000" dirty="0" smtClean="0"/>
              <a:t> </a:t>
            </a:r>
            <a:r>
              <a:rPr lang="en-US" sz="4000" b="1" dirty="0"/>
              <a:t>Evaluation</a:t>
            </a:r>
          </a:p>
        </p:txBody>
      </p:sp>
      <p:sp>
        <p:nvSpPr>
          <p:cNvPr id="4" name="Rectangle 4"/>
          <p:cNvSpPr>
            <a:spLocks noGrp="1" noChangeArrowheads="1"/>
          </p:cNvSpPr>
          <p:nvPr>
            <p:ph idx="1"/>
          </p:nvPr>
        </p:nvSpPr>
        <p:spPr bwMode="auto">
          <a:xfrm>
            <a:off x="1600200" y="1371600"/>
            <a:ext cx="7315200"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spcBef>
                <a:spcPct val="20000"/>
              </a:spcBef>
              <a:buNone/>
            </a:pPr>
            <a:r>
              <a:rPr lang="en-US" dirty="0"/>
              <a:t>Program evaluations are individual </a:t>
            </a:r>
            <a:r>
              <a:rPr lang="en-US" b="1" dirty="0">
                <a:solidFill>
                  <a:srgbClr val="FF0000"/>
                </a:solidFill>
              </a:rPr>
              <a:t>systematic</a:t>
            </a:r>
            <a:r>
              <a:rPr lang="en-US" dirty="0">
                <a:solidFill>
                  <a:srgbClr val="FF0000"/>
                </a:solidFill>
              </a:rPr>
              <a:t> </a:t>
            </a:r>
            <a:r>
              <a:rPr lang="en-US" b="1" dirty="0">
                <a:solidFill>
                  <a:srgbClr val="FF0000"/>
                </a:solidFill>
              </a:rPr>
              <a:t>studies</a:t>
            </a:r>
            <a:r>
              <a:rPr lang="en-US" dirty="0"/>
              <a:t> conducted </a:t>
            </a:r>
            <a:r>
              <a:rPr lang="en-US" dirty="0" smtClean="0"/>
              <a:t>periodically…to </a:t>
            </a:r>
            <a:r>
              <a:rPr lang="en-US" b="1" dirty="0">
                <a:solidFill>
                  <a:srgbClr val="00B050"/>
                </a:solidFill>
              </a:rPr>
              <a:t>assess how well a </a:t>
            </a:r>
            <a:r>
              <a:rPr lang="en-US" b="1" u="sng" dirty="0">
                <a:solidFill>
                  <a:srgbClr val="00B050"/>
                </a:solidFill>
              </a:rPr>
              <a:t>program</a:t>
            </a:r>
            <a:r>
              <a:rPr lang="en-US" b="1" dirty="0">
                <a:solidFill>
                  <a:srgbClr val="00B050"/>
                </a:solidFill>
              </a:rPr>
              <a:t> is working</a:t>
            </a:r>
            <a:r>
              <a:rPr lang="en-US" dirty="0"/>
              <a:t>. They are often conducted by experts external to the program, </a:t>
            </a:r>
            <a:r>
              <a:rPr lang="en-US" dirty="0" smtClean="0"/>
              <a:t>…, </a:t>
            </a:r>
            <a:r>
              <a:rPr lang="en-US" dirty="0"/>
              <a:t>as well as by </a:t>
            </a:r>
            <a:r>
              <a:rPr lang="en-US" b="1" dirty="0">
                <a:solidFill>
                  <a:srgbClr val="9900FF"/>
                </a:solidFill>
              </a:rPr>
              <a:t>program managers</a:t>
            </a:r>
            <a:r>
              <a:rPr lang="en-US" dirty="0"/>
              <a:t>. A program evaluation typically examines achievement of program objectives in the context of other aspects of program </a:t>
            </a:r>
            <a:r>
              <a:rPr lang="en-US" dirty="0" smtClean="0"/>
              <a:t>performance… to </a:t>
            </a:r>
            <a:r>
              <a:rPr lang="en-US" b="1" dirty="0">
                <a:solidFill>
                  <a:srgbClr val="0070C0"/>
                </a:solidFill>
              </a:rPr>
              <a:t>learn the benefits of a program or how to improve it</a:t>
            </a:r>
            <a:r>
              <a:rPr lang="en-US" dirty="0"/>
              <a:t>. </a:t>
            </a:r>
            <a:r>
              <a:rPr lang="en-US" dirty="0" smtClean="0"/>
              <a:t>(</a:t>
            </a:r>
            <a:r>
              <a:rPr lang="en-US" dirty="0"/>
              <a:t>GAO)</a:t>
            </a:r>
          </a:p>
          <a:p>
            <a:pPr marL="0" indent="0" eaLnBrk="0" hangingPunct="0">
              <a:spcBef>
                <a:spcPct val="20000"/>
              </a:spcBef>
              <a:buNone/>
            </a:pPr>
            <a:r>
              <a:rPr lang="en-US" dirty="0"/>
              <a:t>					</a:t>
            </a:r>
          </a:p>
        </p:txBody>
      </p:sp>
    </p:spTree>
    <p:extLst>
      <p:ext uri="{BB962C8B-B14F-4D97-AF65-F5344CB8AC3E}">
        <p14:creationId xmlns:p14="http://schemas.microsoft.com/office/powerpoint/2010/main" val="2689039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SES Candidate Development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6424345"/>
              </p:ext>
            </p:extLst>
          </p:nvPr>
        </p:nvGraphicFramePr>
        <p:xfrm>
          <a:off x="1600199" y="2209800"/>
          <a:ext cx="7391023"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a:off x="1500259" y="1056709"/>
            <a:ext cx="7620000" cy="12954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714873" y="1345168"/>
            <a:ext cx="7314823" cy="646331"/>
          </a:xfrm>
          <a:prstGeom prst="rect">
            <a:avLst/>
          </a:prstGeom>
          <a:noFill/>
        </p:spPr>
        <p:txBody>
          <a:bodyPr wrap="none" rtlCol="0">
            <a:spAutoFit/>
          </a:bodyPr>
          <a:lstStyle/>
          <a:p>
            <a:pPr algn="ctr"/>
            <a:r>
              <a:rPr lang="en-US" b="1" dirty="0" smtClean="0"/>
              <a:t>Program Goal: Create a pool of effective and diverse leaders  for </a:t>
            </a:r>
          </a:p>
          <a:p>
            <a:pPr algn="ctr"/>
            <a:r>
              <a:rPr lang="en-US" b="1" dirty="0" smtClean="0"/>
              <a:t>sustained organizational success</a:t>
            </a:r>
            <a:endParaRPr lang="en-US" b="1" dirty="0"/>
          </a:p>
        </p:txBody>
      </p:sp>
      <p:sp>
        <p:nvSpPr>
          <p:cNvPr id="8" name="TextBox 7"/>
          <p:cNvSpPr txBox="1"/>
          <p:nvPr/>
        </p:nvSpPr>
        <p:spPr>
          <a:xfrm>
            <a:off x="2453833" y="5467588"/>
            <a:ext cx="5519460" cy="646331"/>
          </a:xfrm>
          <a:prstGeom prst="rect">
            <a:avLst/>
          </a:prstGeom>
          <a:noFill/>
        </p:spPr>
        <p:txBody>
          <a:bodyPr wrap="none" rtlCol="0">
            <a:spAutoFit/>
          </a:bodyPr>
          <a:lstStyle/>
          <a:p>
            <a:pPr algn="ctr"/>
            <a:r>
              <a:rPr lang="en-US" b="1" dirty="0" smtClean="0"/>
              <a:t>Program Outcomes: 1)QRB Certified candidates </a:t>
            </a:r>
          </a:p>
          <a:p>
            <a:pPr algn="ctr"/>
            <a:r>
              <a:rPr lang="en-US" b="1" dirty="0" smtClean="0"/>
              <a:t>2) Increased leadership diversity</a:t>
            </a:r>
            <a:endParaRPr lang="en-US" b="1" dirty="0"/>
          </a:p>
        </p:txBody>
      </p:sp>
    </p:spTree>
    <p:extLst>
      <p:ext uri="{BB962C8B-B14F-4D97-AF65-F5344CB8AC3E}">
        <p14:creationId xmlns:p14="http://schemas.microsoft.com/office/powerpoint/2010/main" val="1105020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a:t>
            </a:r>
            <a:r>
              <a:rPr lang="en-US" dirty="0" smtClean="0"/>
              <a:t> </a:t>
            </a:r>
            <a:r>
              <a:rPr lang="en-US" b="1" dirty="0"/>
              <a:t>Evaluation Questions</a:t>
            </a:r>
          </a:p>
        </p:txBody>
      </p:sp>
      <p:sp>
        <p:nvSpPr>
          <p:cNvPr id="3" name="Content Placeholder 2"/>
          <p:cNvSpPr>
            <a:spLocks noGrp="1"/>
          </p:cNvSpPr>
          <p:nvPr>
            <p:ph idx="1"/>
          </p:nvPr>
        </p:nvSpPr>
        <p:spPr>
          <a:xfrm>
            <a:off x="1600200" y="1295400"/>
            <a:ext cx="7315200" cy="5562600"/>
          </a:xfrm>
        </p:spPr>
        <p:txBody>
          <a:bodyPr/>
          <a:lstStyle/>
          <a:p>
            <a:r>
              <a:rPr lang="en-US" dirty="0"/>
              <a:t>A Program evaluation would assess (thru questions, interviews, etc.) the effectiveness of </a:t>
            </a:r>
            <a:r>
              <a:rPr lang="en-US" dirty="0" smtClean="0"/>
              <a:t>each process in the program in </a:t>
            </a:r>
            <a:r>
              <a:rPr lang="en-US" dirty="0"/>
              <a:t>helping to accomplish the long term goal</a:t>
            </a:r>
            <a:r>
              <a:rPr lang="en-US" dirty="0" smtClean="0"/>
              <a:t>.</a:t>
            </a:r>
          </a:p>
          <a:p>
            <a:pPr lvl="1"/>
            <a:r>
              <a:rPr lang="en-US" sz="2200" dirty="0" smtClean="0"/>
              <a:t>Was a need for the program identified?</a:t>
            </a:r>
          </a:p>
          <a:p>
            <a:pPr lvl="1"/>
            <a:r>
              <a:rPr lang="en-US" sz="2200" dirty="0" smtClean="0"/>
              <a:t>Was program funding adequate?</a:t>
            </a:r>
          </a:p>
          <a:p>
            <a:pPr lvl="1"/>
            <a:r>
              <a:rPr lang="en-US" sz="2200" dirty="0"/>
              <a:t>Did recruitment efforts attract a diverse pool of applicants?</a:t>
            </a:r>
          </a:p>
          <a:p>
            <a:pPr lvl="1"/>
            <a:r>
              <a:rPr lang="en-US" sz="2200" dirty="0"/>
              <a:t>Did </a:t>
            </a:r>
            <a:r>
              <a:rPr lang="en-US" sz="2200" dirty="0" smtClean="0"/>
              <a:t>senior leaders fulfill </a:t>
            </a:r>
            <a:r>
              <a:rPr lang="en-US" sz="2200" dirty="0"/>
              <a:t>their </a:t>
            </a:r>
            <a:r>
              <a:rPr lang="en-US" sz="2200" dirty="0" smtClean="0"/>
              <a:t>roles in the selection process?</a:t>
            </a:r>
          </a:p>
          <a:p>
            <a:pPr lvl="1"/>
            <a:r>
              <a:rPr lang="en-US" sz="2200" dirty="0" smtClean="0"/>
              <a:t>Was the training evaluated?</a:t>
            </a:r>
          </a:p>
          <a:p>
            <a:pPr lvl="1"/>
            <a:r>
              <a:rPr lang="en-US" sz="2200" dirty="0" smtClean="0"/>
              <a:t>To what extent did external factors impact the program?</a:t>
            </a:r>
            <a:endParaRPr lang="en-US" sz="2200" dirty="0"/>
          </a:p>
          <a:p>
            <a:pPr lvl="1"/>
            <a:r>
              <a:rPr lang="en-US" sz="2200" dirty="0" smtClean="0"/>
              <a:t>Were the program goals met?</a:t>
            </a:r>
          </a:p>
          <a:p>
            <a:pPr lvl="1"/>
            <a:endParaRPr lang="en-US" dirty="0"/>
          </a:p>
        </p:txBody>
      </p:sp>
    </p:spTree>
    <p:extLst>
      <p:ext uri="{BB962C8B-B14F-4D97-AF65-F5344CB8AC3E}">
        <p14:creationId xmlns:p14="http://schemas.microsoft.com/office/powerpoint/2010/main" val="3172391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Training</a:t>
            </a:r>
            <a:r>
              <a:rPr lang="en-US" sz="4000" dirty="0" smtClean="0"/>
              <a:t> </a:t>
            </a:r>
            <a:r>
              <a:rPr lang="en-US" sz="4000" b="1" dirty="0"/>
              <a:t>Evaluation</a:t>
            </a:r>
          </a:p>
        </p:txBody>
      </p:sp>
      <p:sp>
        <p:nvSpPr>
          <p:cNvPr id="3" name="Content Placeholder 2"/>
          <p:cNvSpPr>
            <a:spLocks noGrp="1"/>
          </p:cNvSpPr>
          <p:nvPr>
            <p:ph idx="1"/>
          </p:nvPr>
        </p:nvSpPr>
        <p:spPr/>
        <p:txBody>
          <a:bodyPr/>
          <a:lstStyle/>
          <a:p>
            <a:r>
              <a:rPr lang="en-US" dirty="0"/>
              <a:t>Training evaluation is </a:t>
            </a:r>
            <a:r>
              <a:rPr lang="en-US" dirty="0" smtClean="0"/>
              <a:t>“an </a:t>
            </a:r>
            <a:r>
              <a:rPr lang="en-US" b="1" dirty="0">
                <a:solidFill>
                  <a:srgbClr val="FF0000"/>
                </a:solidFill>
              </a:rPr>
              <a:t>objective</a:t>
            </a:r>
            <a:r>
              <a:rPr lang="en-US" b="1" dirty="0"/>
              <a:t> </a:t>
            </a:r>
            <a:r>
              <a:rPr lang="en-US" b="1" dirty="0">
                <a:solidFill>
                  <a:srgbClr val="FF0000"/>
                </a:solidFill>
              </a:rPr>
              <a:t>summary</a:t>
            </a:r>
            <a:r>
              <a:rPr lang="en-US" b="1" dirty="0">
                <a:solidFill>
                  <a:schemeClr val="accent2">
                    <a:lumMod val="75000"/>
                  </a:schemeClr>
                </a:solidFill>
              </a:rPr>
              <a:t> </a:t>
            </a:r>
            <a:r>
              <a:rPr lang="en-US" dirty="0"/>
              <a:t>of</a:t>
            </a:r>
            <a:r>
              <a:rPr lang="en-US" dirty="0">
                <a:solidFill>
                  <a:schemeClr val="accent2">
                    <a:lumMod val="75000"/>
                  </a:schemeClr>
                </a:solidFill>
              </a:rPr>
              <a:t> </a:t>
            </a:r>
            <a:r>
              <a:rPr lang="en-US" b="1" dirty="0">
                <a:solidFill>
                  <a:srgbClr val="FF0000"/>
                </a:solidFill>
              </a:rPr>
              <a:t>quantitative</a:t>
            </a:r>
            <a:r>
              <a:rPr lang="en-US" b="1" dirty="0">
                <a:solidFill>
                  <a:schemeClr val="accent6">
                    <a:lumMod val="75000"/>
                  </a:schemeClr>
                </a:solidFill>
              </a:rPr>
              <a:t> and </a:t>
            </a:r>
            <a:r>
              <a:rPr lang="en-US" b="1" dirty="0">
                <a:solidFill>
                  <a:srgbClr val="FF0000"/>
                </a:solidFill>
              </a:rPr>
              <a:t>qualitative data</a:t>
            </a:r>
            <a:r>
              <a:rPr lang="en-US" dirty="0">
                <a:solidFill>
                  <a:srgbClr val="FF0000"/>
                </a:solidFill>
              </a:rPr>
              <a:t> </a:t>
            </a:r>
            <a:r>
              <a:rPr lang="en-US" dirty="0"/>
              <a:t>gathered </a:t>
            </a:r>
            <a:r>
              <a:rPr lang="en-US" b="1" dirty="0">
                <a:solidFill>
                  <a:srgbClr val="9900FF"/>
                </a:solidFill>
              </a:rPr>
              <a:t>about the effectiveness </a:t>
            </a:r>
            <a:r>
              <a:rPr lang="en-US" u="sng" dirty="0"/>
              <a:t>of training</a:t>
            </a:r>
            <a:r>
              <a:rPr lang="en-US" dirty="0"/>
              <a:t>. The primary purpose of evaluation is to </a:t>
            </a:r>
            <a:r>
              <a:rPr lang="en-US" b="1" dirty="0">
                <a:solidFill>
                  <a:srgbClr val="00B050"/>
                </a:solidFill>
              </a:rPr>
              <a:t>make good decisions</a:t>
            </a:r>
            <a:r>
              <a:rPr lang="en-US" dirty="0"/>
              <a:t> about use of organizational resources. Training evaluation data helps the organization to </a:t>
            </a:r>
            <a:r>
              <a:rPr lang="en-US" b="1" dirty="0">
                <a:solidFill>
                  <a:srgbClr val="00B050"/>
                </a:solidFill>
              </a:rPr>
              <a:t>determine whether training </a:t>
            </a:r>
            <a:r>
              <a:rPr lang="en-US" dirty="0"/>
              <a:t>and subsequent reinforcement </a:t>
            </a:r>
            <a:r>
              <a:rPr lang="en-US" b="1" dirty="0">
                <a:solidFill>
                  <a:srgbClr val="00B050"/>
                </a:solidFill>
              </a:rPr>
              <a:t>is accomplishing its goals</a:t>
            </a:r>
            <a:r>
              <a:rPr lang="en-US" dirty="0"/>
              <a:t> </a:t>
            </a:r>
            <a:r>
              <a:rPr lang="en-US" b="1" dirty="0">
                <a:solidFill>
                  <a:srgbClr val="00B050"/>
                </a:solidFill>
              </a:rPr>
              <a:t>and contributing to the agency mission</a:t>
            </a:r>
            <a:r>
              <a:rPr lang="en-US" dirty="0" smtClean="0"/>
              <a:t>.” (Training Evaluation Field Guide, 2011)</a:t>
            </a:r>
            <a:endParaRPr lang="en-US" dirty="0"/>
          </a:p>
        </p:txBody>
      </p:sp>
    </p:spTree>
    <p:extLst>
      <p:ext uri="{BB962C8B-B14F-4D97-AF65-F5344CB8AC3E}">
        <p14:creationId xmlns:p14="http://schemas.microsoft.com/office/powerpoint/2010/main" val="945640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SES Candidate Development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9902425"/>
              </p:ext>
            </p:extLst>
          </p:nvPr>
        </p:nvGraphicFramePr>
        <p:xfrm>
          <a:off x="1600199" y="2133600"/>
          <a:ext cx="7391023"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a:off x="1500259" y="1056709"/>
            <a:ext cx="7620000" cy="12954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676399" y="1345168"/>
            <a:ext cx="7391767" cy="646331"/>
          </a:xfrm>
          <a:prstGeom prst="rect">
            <a:avLst/>
          </a:prstGeom>
          <a:noFill/>
        </p:spPr>
        <p:txBody>
          <a:bodyPr wrap="none" rtlCol="0">
            <a:spAutoFit/>
          </a:bodyPr>
          <a:lstStyle/>
          <a:p>
            <a:pPr algn="ctr"/>
            <a:r>
              <a:rPr lang="en-US" b="1" dirty="0" smtClean="0"/>
              <a:t>Create effective and diverse leaders  for sustained organizational </a:t>
            </a:r>
          </a:p>
          <a:p>
            <a:pPr algn="ctr"/>
            <a:r>
              <a:rPr lang="en-US" b="1" dirty="0" smtClean="0"/>
              <a:t>success</a:t>
            </a:r>
            <a:endParaRPr lang="en-US" b="1" dirty="0"/>
          </a:p>
        </p:txBody>
      </p:sp>
      <p:sp>
        <p:nvSpPr>
          <p:cNvPr id="8" name="TextBox 7"/>
          <p:cNvSpPr txBox="1"/>
          <p:nvPr/>
        </p:nvSpPr>
        <p:spPr>
          <a:xfrm>
            <a:off x="1645919" y="5469374"/>
            <a:ext cx="7135287" cy="646331"/>
          </a:xfrm>
          <a:prstGeom prst="rect">
            <a:avLst/>
          </a:prstGeom>
          <a:noFill/>
        </p:spPr>
        <p:txBody>
          <a:bodyPr wrap="none" rtlCol="0">
            <a:spAutoFit/>
          </a:bodyPr>
          <a:lstStyle/>
          <a:p>
            <a:pPr algn="ctr"/>
            <a:r>
              <a:rPr lang="en-US" b="1" dirty="0" smtClean="0"/>
              <a:t>Outcomes: 1)QRB Certified candidates 2) Increased leadership </a:t>
            </a:r>
          </a:p>
          <a:p>
            <a:pPr algn="ctr"/>
            <a:r>
              <a:rPr lang="en-US" b="1" dirty="0" smtClean="0"/>
              <a:t>diversity</a:t>
            </a:r>
            <a:endParaRPr lang="en-US" b="1" dirty="0"/>
          </a:p>
        </p:txBody>
      </p:sp>
    </p:spTree>
    <p:extLst>
      <p:ext uri="{BB962C8B-B14F-4D97-AF65-F5344CB8AC3E}">
        <p14:creationId xmlns:p14="http://schemas.microsoft.com/office/powerpoint/2010/main" val="1638327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Workshop Purpose and Objectives</a:t>
            </a:r>
            <a:endParaRPr lang="en-US" b="1" dirty="0"/>
          </a:p>
        </p:txBody>
      </p:sp>
      <p:sp>
        <p:nvSpPr>
          <p:cNvPr id="3" name="Content Placeholder 2"/>
          <p:cNvSpPr>
            <a:spLocks noGrp="1"/>
          </p:cNvSpPr>
          <p:nvPr>
            <p:ph idx="1"/>
          </p:nvPr>
        </p:nvSpPr>
        <p:spPr/>
        <p:txBody>
          <a:bodyPr/>
          <a:lstStyle/>
          <a:p>
            <a:r>
              <a:rPr lang="en-US" dirty="0" smtClean="0"/>
              <a:t>Purpose—To empower participants to competently execute results-focused evaluations for their agency leadership development program.</a:t>
            </a:r>
          </a:p>
          <a:p>
            <a:r>
              <a:rPr lang="en-US" dirty="0" smtClean="0"/>
              <a:t>Objectives—Participants will:</a:t>
            </a:r>
          </a:p>
          <a:p>
            <a:pPr lvl="1"/>
            <a:r>
              <a:rPr lang="en-US" dirty="0" smtClean="0"/>
              <a:t>Articulate the importance of training evaluation</a:t>
            </a:r>
          </a:p>
          <a:p>
            <a:pPr lvl="1"/>
            <a:r>
              <a:rPr lang="en-US" dirty="0" smtClean="0"/>
              <a:t>Effectively address barriers to conducting level 3 &amp; 4</a:t>
            </a:r>
          </a:p>
          <a:p>
            <a:pPr lvl="1"/>
            <a:r>
              <a:rPr lang="en-US" dirty="0" smtClean="0"/>
              <a:t>Create a logic model that focuses on training effectiveness</a:t>
            </a:r>
            <a:endParaRPr lang="en-US" dirty="0"/>
          </a:p>
        </p:txBody>
      </p:sp>
    </p:spTree>
    <p:extLst>
      <p:ext uri="{BB962C8B-B14F-4D97-AF65-F5344CB8AC3E}">
        <p14:creationId xmlns:p14="http://schemas.microsoft.com/office/powerpoint/2010/main" val="185848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What is a Logic Model</a:t>
            </a:r>
            <a:r>
              <a:rPr lang="en-US" dirty="0" smtClean="0"/>
              <a:t>?</a:t>
            </a:r>
            <a:endParaRPr lang="en-US" dirty="0"/>
          </a:p>
        </p:txBody>
      </p:sp>
      <p:pic>
        <p:nvPicPr>
          <p:cNvPr id="4" name="Picture 1" descr="LM_vac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7660" y="1371600"/>
            <a:ext cx="75858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901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b="1" dirty="0" smtClean="0"/>
              <a:t>What is a Logic Model?</a:t>
            </a:r>
          </a:p>
        </p:txBody>
      </p:sp>
      <p:sp>
        <p:nvSpPr>
          <p:cNvPr id="9219" name="Slide Number Placeholder 2"/>
          <p:cNvSpPr>
            <a:spLocks noGrp="1"/>
          </p:cNvSpPr>
          <p:nvPr>
            <p:ph type="sldNum" sz="quarter" idx="4294967295"/>
          </p:nvPr>
        </p:nvSpPr>
        <p:spPr>
          <a:xfrm>
            <a:off x="84138" y="2378075"/>
            <a:ext cx="509587"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u="sng">
                <a:solidFill>
                  <a:schemeClr val="tx1"/>
                </a:solidFill>
                <a:latin typeface="Times New Roman" pitchFamily="18" charset="0"/>
              </a:defRPr>
            </a:lvl1pPr>
            <a:lvl2pPr marL="742950" indent="-285750" eaLnBrk="0" hangingPunct="0">
              <a:defRPr sz="2600" b="1" u="sng">
                <a:solidFill>
                  <a:schemeClr val="tx1"/>
                </a:solidFill>
                <a:latin typeface="Times New Roman" pitchFamily="18" charset="0"/>
              </a:defRPr>
            </a:lvl2pPr>
            <a:lvl3pPr marL="1143000" indent="-228600" eaLnBrk="0" hangingPunct="0">
              <a:defRPr sz="2600" b="1" u="sng">
                <a:solidFill>
                  <a:schemeClr val="tx1"/>
                </a:solidFill>
                <a:latin typeface="Times New Roman" pitchFamily="18" charset="0"/>
              </a:defRPr>
            </a:lvl3pPr>
            <a:lvl4pPr marL="1600200" indent="-228600" eaLnBrk="0" hangingPunct="0">
              <a:defRPr sz="2600" b="1" u="sng">
                <a:solidFill>
                  <a:schemeClr val="tx1"/>
                </a:solidFill>
                <a:latin typeface="Times New Roman" pitchFamily="18" charset="0"/>
              </a:defRPr>
            </a:lvl4pPr>
            <a:lvl5pPr marL="2057400" indent="-228600" eaLnBrk="0" hangingPunct="0">
              <a:defRPr sz="2600" b="1" u="sng">
                <a:solidFill>
                  <a:schemeClr val="tx1"/>
                </a:solidFill>
                <a:latin typeface="Times New Roman" pitchFamily="18" charset="0"/>
              </a:defRPr>
            </a:lvl5pPr>
            <a:lvl6pPr marL="2514600" indent="-228600" eaLnBrk="0" fontAlgn="base" hangingPunct="0">
              <a:spcBef>
                <a:spcPct val="0"/>
              </a:spcBef>
              <a:spcAft>
                <a:spcPct val="0"/>
              </a:spcAft>
              <a:defRPr sz="2600" b="1" u="sng">
                <a:solidFill>
                  <a:schemeClr val="tx1"/>
                </a:solidFill>
                <a:latin typeface="Times New Roman" pitchFamily="18" charset="0"/>
              </a:defRPr>
            </a:lvl6pPr>
            <a:lvl7pPr marL="2971800" indent="-228600" eaLnBrk="0" fontAlgn="base" hangingPunct="0">
              <a:spcBef>
                <a:spcPct val="0"/>
              </a:spcBef>
              <a:spcAft>
                <a:spcPct val="0"/>
              </a:spcAft>
              <a:defRPr sz="2600" b="1" u="sng">
                <a:solidFill>
                  <a:schemeClr val="tx1"/>
                </a:solidFill>
                <a:latin typeface="Times New Roman" pitchFamily="18" charset="0"/>
              </a:defRPr>
            </a:lvl7pPr>
            <a:lvl8pPr marL="3429000" indent="-228600" eaLnBrk="0" fontAlgn="base" hangingPunct="0">
              <a:spcBef>
                <a:spcPct val="0"/>
              </a:spcBef>
              <a:spcAft>
                <a:spcPct val="0"/>
              </a:spcAft>
              <a:defRPr sz="2600" b="1" u="sng">
                <a:solidFill>
                  <a:schemeClr val="tx1"/>
                </a:solidFill>
                <a:latin typeface="Times New Roman" pitchFamily="18" charset="0"/>
              </a:defRPr>
            </a:lvl8pPr>
            <a:lvl9pPr marL="3886200" indent="-228600" eaLnBrk="0" fontAlgn="base" hangingPunct="0">
              <a:spcBef>
                <a:spcPct val="0"/>
              </a:spcBef>
              <a:spcAft>
                <a:spcPct val="0"/>
              </a:spcAft>
              <a:defRPr sz="2600" b="1" u="sng">
                <a:solidFill>
                  <a:schemeClr val="tx1"/>
                </a:solidFill>
                <a:latin typeface="Times New Roman" pitchFamily="18" charset="0"/>
              </a:defRPr>
            </a:lvl9pPr>
          </a:lstStyle>
          <a:p>
            <a:pPr eaLnBrk="1" hangingPunct="1"/>
            <a:fld id="{DF513229-4BA6-4686-ABE0-94A9279793F6}" type="slidenum">
              <a:rPr lang="en-US" sz="1600" u="none" smtClean="0">
                <a:solidFill>
                  <a:schemeClr val="bg1"/>
                </a:solidFill>
                <a:latin typeface="Arial" pitchFamily="34" charset="0"/>
              </a:rPr>
              <a:pPr eaLnBrk="1" hangingPunct="1"/>
              <a:t>21</a:t>
            </a:fld>
            <a:endParaRPr lang="en-US" sz="1600" u="none" dirty="0" smtClean="0">
              <a:solidFill>
                <a:schemeClr val="bg1"/>
              </a:solidFill>
              <a:latin typeface="Arial" pitchFamily="34" charset="0"/>
            </a:endParaRPr>
          </a:p>
        </p:txBody>
      </p:sp>
      <p:sp>
        <p:nvSpPr>
          <p:cNvPr id="9220" name="Text Box 3"/>
          <p:cNvSpPr txBox="1">
            <a:spLocks noChangeArrowheads="1"/>
          </p:cNvSpPr>
          <p:nvPr/>
        </p:nvSpPr>
        <p:spPr bwMode="auto">
          <a:xfrm>
            <a:off x="1661160" y="1532731"/>
            <a:ext cx="7239000"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600" b="1" u="sng">
                <a:solidFill>
                  <a:schemeClr val="tx1"/>
                </a:solidFill>
                <a:latin typeface="Times New Roman" pitchFamily="18" charset="0"/>
              </a:defRPr>
            </a:lvl1pPr>
            <a:lvl2pPr marL="742950" indent="-285750" eaLnBrk="0" hangingPunct="0">
              <a:defRPr sz="2600" b="1" u="sng">
                <a:solidFill>
                  <a:schemeClr val="tx1"/>
                </a:solidFill>
                <a:latin typeface="Times New Roman" pitchFamily="18" charset="0"/>
              </a:defRPr>
            </a:lvl2pPr>
            <a:lvl3pPr marL="1143000" indent="-228600" eaLnBrk="0" hangingPunct="0">
              <a:defRPr sz="2600" b="1" u="sng">
                <a:solidFill>
                  <a:schemeClr val="tx1"/>
                </a:solidFill>
                <a:latin typeface="Times New Roman" pitchFamily="18" charset="0"/>
              </a:defRPr>
            </a:lvl3pPr>
            <a:lvl4pPr marL="1600200" indent="-228600" eaLnBrk="0" hangingPunct="0">
              <a:defRPr sz="2600" b="1" u="sng">
                <a:solidFill>
                  <a:schemeClr val="tx1"/>
                </a:solidFill>
                <a:latin typeface="Times New Roman" pitchFamily="18" charset="0"/>
              </a:defRPr>
            </a:lvl4pPr>
            <a:lvl5pPr marL="2057400" indent="-228600" eaLnBrk="0" hangingPunct="0">
              <a:defRPr sz="2600" b="1" u="sng">
                <a:solidFill>
                  <a:schemeClr val="tx1"/>
                </a:solidFill>
                <a:latin typeface="Times New Roman" pitchFamily="18" charset="0"/>
              </a:defRPr>
            </a:lvl5pPr>
            <a:lvl6pPr marL="2514600" indent="-228600" eaLnBrk="0" fontAlgn="base" hangingPunct="0">
              <a:spcBef>
                <a:spcPct val="0"/>
              </a:spcBef>
              <a:spcAft>
                <a:spcPct val="0"/>
              </a:spcAft>
              <a:defRPr sz="2600" b="1" u="sng">
                <a:solidFill>
                  <a:schemeClr val="tx1"/>
                </a:solidFill>
                <a:latin typeface="Times New Roman" pitchFamily="18" charset="0"/>
              </a:defRPr>
            </a:lvl6pPr>
            <a:lvl7pPr marL="2971800" indent="-228600" eaLnBrk="0" fontAlgn="base" hangingPunct="0">
              <a:spcBef>
                <a:spcPct val="0"/>
              </a:spcBef>
              <a:spcAft>
                <a:spcPct val="0"/>
              </a:spcAft>
              <a:defRPr sz="2600" b="1" u="sng">
                <a:solidFill>
                  <a:schemeClr val="tx1"/>
                </a:solidFill>
                <a:latin typeface="Times New Roman" pitchFamily="18" charset="0"/>
              </a:defRPr>
            </a:lvl7pPr>
            <a:lvl8pPr marL="3429000" indent="-228600" eaLnBrk="0" fontAlgn="base" hangingPunct="0">
              <a:spcBef>
                <a:spcPct val="0"/>
              </a:spcBef>
              <a:spcAft>
                <a:spcPct val="0"/>
              </a:spcAft>
              <a:defRPr sz="2600" b="1" u="sng">
                <a:solidFill>
                  <a:schemeClr val="tx1"/>
                </a:solidFill>
                <a:latin typeface="Times New Roman" pitchFamily="18" charset="0"/>
              </a:defRPr>
            </a:lvl8pPr>
            <a:lvl9pPr marL="3886200" indent="-228600" eaLnBrk="0" fontAlgn="base" hangingPunct="0">
              <a:spcBef>
                <a:spcPct val="0"/>
              </a:spcBef>
              <a:spcAft>
                <a:spcPct val="0"/>
              </a:spcAft>
              <a:defRPr sz="2600" b="1" u="sng">
                <a:solidFill>
                  <a:schemeClr val="tx1"/>
                </a:solidFill>
                <a:latin typeface="Times New Roman" pitchFamily="18" charset="0"/>
              </a:defRPr>
            </a:lvl9pPr>
          </a:lstStyle>
          <a:p>
            <a:pPr eaLnBrk="1" hangingPunct="1">
              <a:spcBef>
                <a:spcPct val="50000"/>
              </a:spcBef>
            </a:pPr>
            <a:r>
              <a:rPr lang="en-US" sz="2400" u="none" dirty="0">
                <a:latin typeface="Calibri" panose="020F0502020204030204" pitchFamily="34" charset="0"/>
              </a:rPr>
              <a:t>A picture of your program</a:t>
            </a:r>
            <a:r>
              <a:rPr lang="en-US" sz="2400" b="0" u="none" dirty="0">
                <a:latin typeface="Calibri" panose="020F0502020204030204" pitchFamily="34" charset="0"/>
              </a:rPr>
              <a:t>. Graphic and text that illustrates the </a:t>
            </a:r>
            <a:r>
              <a:rPr lang="en-US" sz="2400" u="none" dirty="0">
                <a:latin typeface="Calibri" panose="020F0502020204030204" pitchFamily="34" charset="0"/>
              </a:rPr>
              <a:t>causal relationship </a:t>
            </a:r>
            <a:r>
              <a:rPr lang="en-US" sz="2400" b="0" u="none" dirty="0">
                <a:latin typeface="Calibri" panose="020F0502020204030204" pitchFamily="34" charset="0"/>
              </a:rPr>
              <a:t>between your program’s activities and its </a:t>
            </a:r>
            <a:r>
              <a:rPr lang="en-US" sz="2400" u="none" dirty="0" smtClean="0">
                <a:latin typeface="Calibri" panose="020F0502020204030204" pitchFamily="34" charset="0"/>
              </a:rPr>
              <a:t>intended</a:t>
            </a:r>
            <a:r>
              <a:rPr lang="en-US" sz="2400" b="0" u="none" dirty="0" smtClean="0">
                <a:latin typeface="Calibri" panose="020F0502020204030204" pitchFamily="34" charset="0"/>
              </a:rPr>
              <a:t> </a:t>
            </a:r>
            <a:r>
              <a:rPr lang="en-US" sz="2400" b="0" u="none" dirty="0">
                <a:latin typeface="Calibri" panose="020F0502020204030204" pitchFamily="34" charset="0"/>
              </a:rPr>
              <a:t>results. </a:t>
            </a:r>
          </a:p>
        </p:txBody>
      </p:sp>
      <p:grpSp>
        <p:nvGrpSpPr>
          <p:cNvPr id="7" name="Group 6"/>
          <p:cNvGrpSpPr/>
          <p:nvPr/>
        </p:nvGrpSpPr>
        <p:grpSpPr>
          <a:xfrm>
            <a:off x="1661160" y="3352800"/>
            <a:ext cx="7330440" cy="2819400"/>
            <a:chOff x="334963" y="4567238"/>
            <a:chExt cx="7215385" cy="1101725"/>
          </a:xfrm>
          <a:solidFill>
            <a:schemeClr val="tx2">
              <a:lumMod val="40000"/>
              <a:lumOff val="60000"/>
            </a:schemeClr>
          </a:solidFill>
        </p:grpSpPr>
        <p:sp>
          <p:nvSpPr>
            <p:cNvPr id="2663434" name="Text Box 10" descr="Leading to these results!"/>
            <p:cNvSpPr txBox="1">
              <a:spLocks noChangeArrowheads="1"/>
            </p:cNvSpPr>
            <p:nvPr/>
          </p:nvSpPr>
          <p:spPr bwMode="auto">
            <a:xfrm>
              <a:off x="6400801" y="4760630"/>
              <a:ext cx="1149547" cy="885825"/>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b="0" u="none" dirty="0">
                  <a:latin typeface="Arial" charset="0"/>
                </a:rPr>
                <a:t>Leading to </a:t>
              </a:r>
              <a:r>
                <a:rPr lang="en-US" sz="1600" b="0" u="none" dirty="0" smtClean="0">
                  <a:latin typeface="Arial" charset="0"/>
                </a:rPr>
                <a:t>this program result!</a:t>
              </a:r>
              <a:endParaRPr lang="en-US" sz="1600" b="0" u="none" dirty="0">
                <a:latin typeface="Arial" charset="0"/>
              </a:endParaRPr>
            </a:p>
          </p:txBody>
        </p:sp>
        <p:grpSp>
          <p:nvGrpSpPr>
            <p:cNvPr id="2" name="Group 19" descr="Box: We use these resources..."/>
            <p:cNvGrpSpPr>
              <a:grpSpLocks/>
            </p:cNvGrpSpPr>
            <p:nvPr>
              <p:custDataLst>
                <p:tags r:id="rId2"/>
              </p:custDataLst>
            </p:nvPr>
          </p:nvGrpSpPr>
          <p:grpSpPr bwMode="auto">
            <a:xfrm>
              <a:off x="334963" y="4783138"/>
              <a:ext cx="1520825" cy="874712"/>
              <a:chOff x="334963" y="4783138"/>
              <a:chExt cx="1520825" cy="874713"/>
            </a:xfrm>
            <a:grpFill/>
          </p:grpSpPr>
          <p:sp>
            <p:nvSpPr>
              <p:cNvPr id="2663429" name="Text Box 5"/>
              <p:cNvSpPr txBox="1">
                <a:spLocks noChangeArrowheads="1"/>
              </p:cNvSpPr>
              <p:nvPr/>
            </p:nvSpPr>
            <p:spPr bwMode="auto">
              <a:xfrm>
                <a:off x="334963" y="4783138"/>
                <a:ext cx="1289050" cy="874713"/>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u="none" dirty="0">
                    <a:latin typeface="Arial" charset="0"/>
                  </a:rPr>
                  <a:t>We use these resources…</a:t>
                </a:r>
              </a:p>
            </p:txBody>
          </p:sp>
          <p:sp>
            <p:nvSpPr>
              <p:cNvPr id="9236" name="Line 11" descr="Arrow leading to next box"/>
              <p:cNvSpPr>
                <a:spLocks noChangeShapeType="1"/>
              </p:cNvSpPr>
              <p:nvPr/>
            </p:nvSpPr>
            <p:spPr bwMode="auto">
              <a:xfrm>
                <a:off x="1627188"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nvGrpSpPr>
            <p:cNvPr id="3" name="Group 20" descr="Box: For these activities..."/>
            <p:cNvGrpSpPr>
              <a:grpSpLocks/>
            </p:cNvGrpSpPr>
            <p:nvPr>
              <p:custDataLst>
                <p:tags r:id="rId3"/>
              </p:custDataLst>
            </p:nvPr>
          </p:nvGrpSpPr>
          <p:grpSpPr bwMode="auto">
            <a:xfrm>
              <a:off x="1855788" y="4783138"/>
              <a:ext cx="1414462" cy="874712"/>
              <a:chOff x="1855788" y="4783138"/>
              <a:chExt cx="1414462" cy="874713"/>
            </a:xfrm>
            <a:grpFill/>
          </p:grpSpPr>
          <p:sp>
            <p:nvSpPr>
              <p:cNvPr id="2663430" name="Text Box 6"/>
              <p:cNvSpPr txBox="1">
                <a:spLocks noChangeArrowheads="1"/>
              </p:cNvSpPr>
              <p:nvPr/>
            </p:nvSpPr>
            <p:spPr bwMode="auto">
              <a:xfrm>
                <a:off x="1855788" y="4783138"/>
                <a:ext cx="1179512" cy="874713"/>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nchor="ctr"/>
              <a:lstStyle/>
              <a:p>
                <a:pPr eaLnBrk="0" hangingPunct="0">
                  <a:defRPr/>
                </a:pPr>
                <a:r>
                  <a:rPr lang="en-US" sz="1600" b="0" u="none" dirty="0">
                    <a:latin typeface="Arial" charset="0"/>
                  </a:rPr>
                  <a:t>For these activities…</a:t>
                </a:r>
              </a:p>
            </p:txBody>
          </p:sp>
          <p:sp>
            <p:nvSpPr>
              <p:cNvPr id="9234" name="Line 12" descr="Arrow leading to the next box."/>
              <p:cNvSpPr>
                <a:spLocks noChangeShapeType="1"/>
              </p:cNvSpPr>
              <p:nvPr/>
            </p:nvSpPr>
            <p:spPr bwMode="auto">
              <a:xfrm>
                <a:off x="3041650"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nvGrpSpPr>
            <p:cNvPr id="4" name="Group 21"/>
            <p:cNvGrpSpPr>
              <a:grpSpLocks/>
            </p:cNvGrpSpPr>
            <p:nvPr>
              <p:custDataLst>
                <p:tags r:id="rId4"/>
              </p:custDataLst>
            </p:nvPr>
          </p:nvGrpSpPr>
          <p:grpSpPr bwMode="auto">
            <a:xfrm>
              <a:off x="3270250" y="4567238"/>
              <a:ext cx="1371600" cy="1090612"/>
              <a:chOff x="3270250" y="4567238"/>
              <a:chExt cx="1371600" cy="1090613"/>
            </a:xfrm>
            <a:grpFill/>
          </p:grpSpPr>
          <p:sp>
            <p:nvSpPr>
              <p:cNvPr id="2663431" name="Text Box 7" descr="Box: To produce these outputs..."/>
              <p:cNvSpPr txBox="1">
                <a:spLocks noChangeArrowheads="1"/>
              </p:cNvSpPr>
              <p:nvPr/>
            </p:nvSpPr>
            <p:spPr bwMode="auto">
              <a:xfrm>
                <a:off x="3270250" y="4567238"/>
                <a:ext cx="1123950" cy="1090613"/>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b="0" u="none" dirty="0">
                    <a:latin typeface="Arial" charset="0"/>
                  </a:rPr>
                  <a:t>To produce these outputs…</a:t>
                </a:r>
              </a:p>
            </p:txBody>
          </p:sp>
          <p:sp>
            <p:nvSpPr>
              <p:cNvPr id="9232" name="Line 13" descr="Arrow leading to next box."/>
              <p:cNvSpPr>
                <a:spLocks noChangeShapeType="1"/>
              </p:cNvSpPr>
              <p:nvPr/>
            </p:nvSpPr>
            <p:spPr bwMode="auto">
              <a:xfrm>
                <a:off x="4413250"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nvGrpSpPr>
            <p:cNvPr id="5" name="Group 22"/>
            <p:cNvGrpSpPr>
              <a:grpSpLocks/>
            </p:cNvGrpSpPr>
            <p:nvPr>
              <p:custDataLst>
                <p:tags r:id="rId5"/>
              </p:custDataLst>
            </p:nvPr>
          </p:nvGrpSpPr>
          <p:grpSpPr bwMode="auto">
            <a:xfrm>
              <a:off x="4627563" y="4567238"/>
              <a:ext cx="1773237" cy="1101725"/>
              <a:chOff x="4627563" y="4567238"/>
              <a:chExt cx="1773237" cy="1101725"/>
            </a:xfrm>
            <a:grpFill/>
          </p:grpSpPr>
          <p:sp>
            <p:nvSpPr>
              <p:cNvPr id="2663432" name="Text Box 8" descr="Box: So that these custormers can change their ways..."/>
              <p:cNvSpPr txBox="1">
                <a:spLocks noChangeArrowheads="1"/>
              </p:cNvSpPr>
              <p:nvPr/>
            </p:nvSpPr>
            <p:spPr bwMode="auto">
              <a:xfrm>
                <a:off x="4627563" y="4567238"/>
                <a:ext cx="1527175" cy="1101725"/>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b="0" u="none" dirty="0">
                    <a:latin typeface="Arial" charset="0"/>
                  </a:rPr>
                  <a:t>So that </a:t>
                </a:r>
                <a:r>
                  <a:rPr lang="en-US" sz="1600" b="0" u="none" dirty="0" smtClean="0">
                    <a:latin typeface="Arial" charset="0"/>
                  </a:rPr>
                  <a:t> </a:t>
                </a:r>
                <a:r>
                  <a:rPr lang="en-US" sz="1600" dirty="0" smtClean="0"/>
                  <a:t>participants</a:t>
                </a:r>
                <a:r>
                  <a:rPr lang="en-US" sz="1600" b="0" u="none" dirty="0" smtClean="0">
                    <a:latin typeface="Arial" charset="0"/>
                  </a:rPr>
                  <a:t> change </a:t>
                </a:r>
                <a:r>
                  <a:rPr lang="en-US" sz="1600" b="0" u="none" dirty="0">
                    <a:latin typeface="Arial" charset="0"/>
                  </a:rPr>
                  <a:t>their </a:t>
                </a:r>
                <a:r>
                  <a:rPr lang="en-US" sz="1600" b="0" u="none" dirty="0" smtClean="0">
                    <a:latin typeface="Arial" charset="0"/>
                  </a:rPr>
                  <a:t>behaviors in the following ways…</a:t>
                </a:r>
                <a:endParaRPr lang="en-US" sz="1600" b="0" u="none" dirty="0">
                  <a:latin typeface="Arial" charset="0"/>
                </a:endParaRPr>
              </a:p>
            </p:txBody>
          </p:sp>
          <p:sp>
            <p:nvSpPr>
              <p:cNvPr id="9230" name="Line 14" descr="Arrow leading to next box"/>
              <p:cNvSpPr>
                <a:spLocks noChangeShapeType="1"/>
              </p:cNvSpPr>
              <p:nvPr/>
            </p:nvSpPr>
            <p:spPr bwMode="auto">
              <a:xfrm>
                <a:off x="6172200"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spTree>
    <p:custDataLst>
      <p:tags r:id="rId1"/>
    </p:custDataLst>
    <p:extLst>
      <p:ext uri="{BB962C8B-B14F-4D97-AF65-F5344CB8AC3E}">
        <p14:creationId xmlns:p14="http://schemas.microsoft.com/office/powerpoint/2010/main" val="371335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USC 4101—Definition of Training</a:t>
            </a:r>
            <a:endParaRPr lang="en-US" b="1" dirty="0"/>
          </a:p>
        </p:txBody>
      </p:sp>
      <p:sp>
        <p:nvSpPr>
          <p:cNvPr id="3" name="Content Placeholder 2"/>
          <p:cNvSpPr>
            <a:spLocks noGrp="1"/>
          </p:cNvSpPr>
          <p:nvPr>
            <p:ph idx="1"/>
          </p:nvPr>
        </p:nvSpPr>
        <p:spPr/>
        <p:txBody>
          <a:bodyPr/>
          <a:lstStyle/>
          <a:p>
            <a:pPr marL="0" indent="0">
              <a:buNone/>
            </a:pPr>
            <a:r>
              <a:rPr lang="en-US" dirty="0"/>
              <a:t>“training” means the process of providing for and making available to an employee, and placing or enrolling the employee in, a planned, prepared, and coordinated program, course, curriculum, subject, system, or routine of instruction or education, in scientific, professional, technical, mechanical, trade, clerical, fiscal, administrative, or other fields </a:t>
            </a:r>
            <a:r>
              <a:rPr lang="en-US" dirty="0">
                <a:solidFill>
                  <a:srgbClr val="FF0000"/>
                </a:solidFill>
              </a:rPr>
              <a:t>which will </a:t>
            </a:r>
            <a:r>
              <a:rPr lang="en-US" i="1" dirty="0"/>
              <a:t>improve individual and organizational performance and assist in achieving the agency’s mission and performance goals;</a:t>
            </a:r>
          </a:p>
        </p:txBody>
      </p:sp>
    </p:spTree>
    <p:extLst>
      <p:ext uri="{BB962C8B-B14F-4D97-AF65-F5344CB8AC3E}">
        <p14:creationId xmlns:p14="http://schemas.microsoft.com/office/powerpoint/2010/main" val="813006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b="1" dirty="0" smtClean="0"/>
              <a:t/>
            </a:r>
            <a:br>
              <a:rPr lang="en-US" sz="4000" b="1" dirty="0" smtClean="0"/>
            </a:br>
            <a:r>
              <a:rPr lang="en-US" sz="4000" b="1" dirty="0" smtClean="0"/>
              <a:t>Levels of Evaluation</a:t>
            </a:r>
          </a:p>
        </p:txBody>
      </p:sp>
      <p:sp>
        <p:nvSpPr>
          <p:cNvPr id="3" name="Content Placeholder 2"/>
          <p:cNvSpPr>
            <a:spLocks noGrp="1"/>
          </p:cNvSpPr>
          <p:nvPr>
            <p:ph idx="1"/>
          </p:nvPr>
        </p:nvSpPr>
        <p:spPr/>
        <p:txBody>
          <a:bodyPr/>
          <a:lstStyle/>
          <a:p>
            <a:endParaRPr lang="en-US"/>
          </a:p>
        </p:txBody>
      </p:sp>
      <p:graphicFrame>
        <p:nvGraphicFramePr>
          <p:cNvPr id="2" name="Diagram 1"/>
          <p:cNvGraphicFramePr/>
          <p:nvPr>
            <p:extLst>
              <p:ext uri="{D42A27DB-BD31-4B8C-83A1-F6EECF244321}">
                <p14:modId xmlns:p14="http://schemas.microsoft.com/office/powerpoint/2010/main" val="1194682901"/>
              </p:ext>
            </p:extLst>
          </p:nvPr>
        </p:nvGraphicFramePr>
        <p:xfrm>
          <a:off x="1447800" y="1371600"/>
          <a:ext cx="769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70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9AB7D1BB-6BC2-4B7D-BCFC-E39BD94EDEF0}"/>
                                            </p:graphicEl>
                                          </p:spTgt>
                                        </p:tgtEl>
                                      </p:cBhvr>
                                    </p:animEffect>
                                    <p:animScale>
                                      <p:cBhvr>
                                        <p:cTn id="7" dur="250" autoRev="1" fill="hold"/>
                                        <p:tgtEl>
                                          <p:spTgt spid="2">
                                            <p:graphicEl>
                                              <a:dgm id="{9AB7D1BB-6BC2-4B7D-BCFC-E39BD94EDEF0}"/>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
                                            <p:graphicEl>
                                              <a:dgm id="{91DCD14A-340F-4B91-BF3F-BFBB7B28F387}"/>
                                            </p:graphicEl>
                                          </p:spTgt>
                                        </p:tgtEl>
                                      </p:cBhvr>
                                    </p:animEffect>
                                    <p:animScale>
                                      <p:cBhvr>
                                        <p:cTn id="12" dur="250" autoRev="1" fill="hold"/>
                                        <p:tgtEl>
                                          <p:spTgt spid="2">
                                            <p:graphicEl>
                                              <a:dgm id="{91DCD14A-340F-4B91-BF3F-BFBB7B28F387}"/>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
                                            <p:graphicEl>
                                              <a:dgm id="{716FECDA-516C-4C2C-82E3-57E9D047F05B}"/>
                                            </p:graphicEl>
                                          </p:spTgt>
                                        </p:tgtEl>
                                      </p:cBhvr>
                                    </p:animEffect>
                                    <p:animScale>
                                      <p:cBhvr>
                                        <p:cTn id="17" dur="250" autoRev="1" fill="hold"/>
                                        <p:tgtEl>
                                          <p:spTgt spid="2">
                                            <p:graphicEl>
                                              <a:dgm id="{716FECDA-516C-4C2C-82E3-57E9D047F05B}"/>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
                                            <p:graphicEl>
                                              <a:dgm id="{45CD0156-9AB3-4084-93AC-397874C6E4D2}"/>
                                            </p:graphicEl>
                                          </p:spTgt>
                                        </p:tgtEl>
                                      </p:cBhvr>
                                    </p:animEffect>
                                    <p:animScale>
                                      <p:cBhvr>
                                        <p:cTn id="22" dur="250" autoRev="1" fill="hold"/>
                                        <p:tgtEl>
                                          <p:spTgt spid="2">
                                            <p:graphicEl>
                                              <a:dgm id="{45CD0156-9AB3-4084-93AC-397874C6E4D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b="1" dirty="0" smtClean="0"/>
              <a:t>Level 1— Did they like it?</a:t>
            </a:r>
          </a:p>
        </p:txBody>
      </p:sp>
      <p:sp>
        <p:nvSpPr>
          <p:cNvPr id="3" name="Content Placeholder 2"/>
          <p:cNvSpPr>
            <a:spLocks noGrp="1"/>
          </p:cNvSpPr>
          <p:nvPr>
            <p:ph idx="1"/>
          </p:nvPr>
        </p:nvSpPr>
        <p:spPr/>
        <p:txBody>
          <a:bodyPr/>
          <a:lstStyle/>
          <a:p>
            <a:pPr marL="0" indent="0">
              <a:buFontTx/>
              <a:buNone/>
              <a:defRPr/>
            </a:pPr>
            <a:r>
              <a:rPr lang="en-US" b="1" dirty="0" smtClean="0"/>
              <a:t>Training</a:t>
            </a:r>
            <a:r>
              <a:rPr lang="en-US" dirty="0" smtClean="0"/>
              <a:t> </a:t>
            </a:r>
            <a:r>
              <a:rPr lang="en-US" dirty="0" smtClean="0">
                <a:sym typeface="Wingdings"/>
              </a:rPr>
              <a:t></a:t>
            </a:r>
            <a:r>
              <a:rPr lang="en-US" dirty="0" smtClean="0"/>
              <a:t> </a:t>
            </a:r>
            <a:r>
              <a:rPr lang="en-US" b="1" dirty="0" smtClean="0">
                <a:solidFill>
                  <a:srgbClr val="FF0000"/>
                </a:solidFill>
              </a:rPr>
              <a:t>Reactions</a:t>
            </a:r>
            <a:r>
              <a:rPr lang="en-US" b="1" dirty="0" smtClean="0"/>
              <a:t> </a:t>
            </a:r>
            <a:r>
              <a:rPr lang="en-US" dirty="0" smtClean="0">
                <a:sym typeface="Wingdings"/>
              </a:rPr>
              <a:t></a:t>
            </a:r>
            <a:r>
              <a:rPr lang="en-US" dirty="0" smtClean="0"/>
              <a:t> Learning </a:t>
            </a:r>
            <a:r>
              <a:rPr lang="en-US" dirty="0" smtClean="0">
                <a:sym typeface="Wingdings"/>
              </a:rPr>
              <a:t></a:t>
            </a:r>
            <a:r>
              <a:rPr lang="en-US" dirty="0" smtClean="0"/>
              <a:t> Behavior </a:t>
            </a:r>
            <a:r>
              <a:rPr lang="en-US" dirty="0" smtClean="0">
                <a:sym typeface="Wingdings"/>
              </a:rPr>
              <a:t></a:t>
            </a:r>
            <a:r>
              <a:rPr lang="en-US" dirty="0" smtClean="0"/>
              <a:t> Results</a:t>
            </a:r>
          </a:p>
          <a:p>
            <a:pPr>
              <a:defRPr/>
            </a:pPr>
            <a:r>
              <a:rPr lang="en-US" dirty="0" smtClean="0"/>
              <a:t>Know </a:t>
            </a:r>
            <a:r>
              <a:rPr lang="en-US" dirty="0"/>
              <a:t>how the </a:t>
            </a:r>
            <a:r>
              <a:rPr lang="en-US" dirty="0" smtClean="0"/>
              <a:t>trainees </a:t>
            </a:r>
            <a:r>
              <a:rPr lang="en-US" b="1" dirty="0"/>
              <a:t>felt</a:t>
            </a:r>
            <a:r>
              <a:rPr lang="en-US" dirty="0"/>
              <a:t> about the training event.</a:t>
            </a:r>
          </a:p>
          <a:p>
            <a:pPr>
              <a:defRPr/>
            </a:pPr>
            <a:r>
              <a:rPr lang="en-US" dirty="0" smtClean="0"/>
              <a:t>Point </a:t>
            </a:r>
            <a:r>
              <a:rPr lang="en-US" dirty="0"/>
              <a:t>out </a:t>
            </a:r>
            <a:r>
              <a:rPr lang="en-US" b="1" dirty="0"/>
              <a:t>content areas </a:t>
            </a:r>
            <a:r>
              <a:rPr lang="en-US" dirty="0"/>
              <a:t>that trainees felt were missing from the training event.</a:t>
            </a:r>
          </a:p>
          <a:p>
            <a:pPr>
              <a:defRPr/>
            </a:pPr>
            <a:r>
              <a:rPr lang="en-US" dirty="0" smtClean="0"/>
              <a:t>Tell how </a:t>
            </a:r>
            <a:r>
              <a:rPr lang="en-US" b="1" dirty="0"/>
              <a:t>engaged</a:t>
            </a:r>
            <a:r>
              <a:rPr lang="en-US" dirty="0"/>
              <a:t> the </a:t>
            </a:r>
            <a:r>
              <a:rPr lang="en-US" dirty="0" smtClean="0"/>
              <a:t>trainees </a:t>
            </a:r>
            <a:r>
              <a:rPr lang="en-US" dirty="0"/>
              <a:t>felt by the training event</a:t>
            </a:r>
            <a:r>
              <a:rPr lang="en-US" dirty="0" smtClean="0"/>
              <a:t>.</a:t>
            </a:r>
          </a:p>
          <a:p>
            <a:pPr>
              <a:defRPr/>
            </a:pPr>
            <a:r>
              <a:rPr lang="en-US" dirty="0" smtClean="0"/>
              <a:t>Formative evaluation </a:t>
            </a:r>
            <a:endParaRPr lang="en-US" dirty="0"/>
          </a:p>
        </p:txBody>
      </p:sp>
    </p:spTree>
    <p:extLst>
      <p:ext uri="{BB962C8B-B14F-4D97-AF65-F5344CB8AC3E}">
        <p14:creationId xmlns:p14="http://schemas.microsoft.com/office/powerpoint/2010/main" val="287904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Importance</a:t>
            </a:r>
            <a:r>
              <a:rPr lang="en-US" dirty="0" smtClean="0"/>
              <a:t> </a:t>
            </a:r>
            <a:r>
              <a:rPr lang="en-US" sz="4000" b="1" dirty="0"/>
              <a:t>of Level 1</a:t>
            </a:r>
          </a:p>
        </p:txBody>
      </p:sp>
      <p:sp>
        <p:nvSpPr>
          <p:cNvPr id="3" name="Content Placeholder 2"/>
          <p:cNvSpPr>
            <a:spLocks noGrp="1"/>
          </p:cNvSpPr>
          <p:nvPr>
            <p:ph idx="1"/>
          </p:nvPr>
        </p:nvSpPr>
        <p:spPr/>
        <p:txBody>
          <a:bodyPr/>
          <a:lstStyle/>
          <a:p>
            <a:r>
              <a:rPr lang="en-US" dirty="0" smtClean="0"/>
              <a:t>Positive </a:t>
            </a:r>
            <a:r>
              <a:rPr lang="en-US" dirty="0"/>
              <a:t>attitudes toward the </a:t>
            </a:r>
            <a:r>
              <a:rPr lang="en-US" dirty="0" smtClean="0"/>
              <a:t>training can be quite beneficial to ensuring positive level 2 and level 3 outcomes</a:t>
            </a:r>
            <a:endParaRPr lang="en-US" dirty="0"/>
          </a:p>
          <a:p>
            <a:r>
              <a:rPr lang="en-US" dirty="0" smtClean="0"/>
              <a:t>Evaluation of specific aspects of the training provides import information about what can be improved (instructor, topics, presentation style, schedule, audio visuals, etc.)</a:t>
            </a:r>
          </a:p>
          <a:p>
            <a:endParaRPr lang="en-US" dirty="0"/>
          </a:p>
        </p:txBody>
      </p:sp>
    </p:spTree>
    <p:extLst>
      <p:ext uri="{BB962C8B-B14F-4D97-AF65-F5344CB8AC3E}">
        <p14:creationId xmlns:p14="http://schemas.microsoft.com/office/powerpoint/2010/main" val="4194135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b="1" dirty="0"/>
              <a:t>Level 2 — Did they learn it?</a:t>
            </a:r>
          </a:p>
        </p:txBody>
      </p:sp>
      <p:sp>
        <p:nvSpPr>
          <p:cNvPr id="3" name="Content Placeholder 2"/>
          <p:cNvSpPr>
            <a:spLocks noGrp="1"/>
          </p:cNvSpPr>
          <p:nvPr>
            <p:ph idx="1"/>
          </p:nvPr>
        </p:nvSpPr>
        <p:spPr/>
        <p:txBody>
          <a:bodyPr/>
          <a:lstStyle/>
          <a:p>
            <a:pPr marL="0" indent="0">
              <a:buFontTx/>
              <a:buNone/>
              <a:defRPr/>
            </a:pPr>
            <a:r>
              <a:rPr lang="en-US" b="1" dirty="0" smtClean="0"/>
              <a:t>Training</a:t>
            </a:r>
            <a:r>
              <a:rPr lang="en-US" dirty="0" smtClean="0"/>
              <a:t> </a:t>
            </a:r>
            <a:r>
              <a:rPr lang="en-US" dirty="0" smtClean="0">
                <a:sym typeface="Wingdings"/>
              </a:rPr>
              <a:t></a:t>
            </a:r>
            <a:r>
              <a:rPr lang="en-US" dirty="0" smtClean="0"/>
              <a:t> Reactions </a:t>
            </a:r>
            <a:r>
              <a:rPr lang="en-US" dirty="0" smtClean="0">
                <a:sym typeface="Wingdings"/>
              </a:rPr>
              <a:t></a:t>
            </a:r>
            <a:r>
              <a:rPr lang="en-US" dirty="0" smtClean="0"/>
              <a:t> </a:t>
            </a:r>
            <a:r>
              <a:rPr lang="en-US" b="1" dirty="0" smtClean="0">
                <a:solidFill>
                  <a:srgbClr val="FF0000"/>
                </a:solidFill>
              </a:rPr>
              <a:t>Learning</a:t>
            </a:r>
            <a:r>
              <a:rPr lang="en-US" dirty="0" smtClean="0"/>
              <a:t> </a:t>
            </a:r>
            <a:r>
              <a:rPr lang="en-US" dirty="0" smtClean="0">
                <a:sym typeface="Wingdings"/>
              </a:rPr>
              <a:t></a:t>
            </a:r>
            <a:r>
              <a:rPr lang="en-US" dirty="0" smtClean="0"/>
              <a:t> Behavior </a:t>
            </a:r>
            <a:r>
              <a:rPr lang="en-US" dirty="0" smtClean="0">
                <a:sym typeface="Wingdings"/>
              </a:rPr>
              <a:t></a:t>
            </a:r>
            <a:r>
              <a:rPr lang="en-US" dirty="0" smtClean="0"/>
              <a:t> Results </a:t>
            </a:r>
          </a:p>
          <a:p>
            <a:pPr>
              <a:defRPr/>
            </a:pPr>
            <a:r>
              <a:rPr lang="en-US" dirty="0" smtClean="0"/>
              <a:t>Demonstrates </a:t>
            </a:r>
            <a:r>
              <a:rPr lang="en-US" dirty="0"/>
              <a:t>participant </a:t>
            </a:r>
            <a:r>
              <a:rPr lang="en-US" b="1" dirty="0" smtClean="0"/>
              <a:t>learning</a:t>
            </a:r>
            <a:r>
              <a:rPr lang="en-US" dirty="0" smtClean="0"/>
              <a:t> (Pre and Post test)</a:t>
            </a:r>
            <a:endParaRPr lang="en-US" dirty="0"/>
          </a:p>
          <a:p>
            <a:pPr>
              <a:defRPr/>
            </a:pPr>
            <a:r>
              <a:rPr lang="en-US" dirty="0" smtClean="0"/>
              <a:t>Formative evaluation</a:t>
            </a:r>
            <a:endParaRPr lang="en-US" dirty="0"/>
          </a:p>
          <a:p>
            <a:pPr>
              <a:defRPr/>
            </a:pPr>
            <a:endParaRPr lang="en-US" dirty="0"/>
          </a:p>
        </p:txBody>
      </p:sp>
    </p:spTree>
    <p:extLst>
      <p:ext uri="{BB962C8B-B14F-4D97-AF65-F5344CB8AC3E}">
        <p14:creationId xmlns:p14="http://schemas.microsoft.com/office/powerpoint/2010/main" val="3650207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Importance of Level 2</a:t>
            </a:r>
          </a:p>
        </p:txBody>
      </p:sp>
      <p:sp>
        <p:nvSpPr>
          <p:cNvPr id="3" name="Content Placeholder 2"/>
          <p:cNvSpPr>
            <a:spLocks noGrp="1"/>
          </p:cNvSpPr>
          <p:nvPr>
            <p:ph idx="1"/>
          </p:nvPr>
        </p:nvSpPr>
        <p:spPr>
          <a:xfrm>
            <a:off x="1524000" y="1371600"/>
            <a:ext cx="7620000" cy="4953000"/>
          </a:xfrm>
        </p:spPr>
        <p:txBody>
          <a:bodyPr/>
          <a:lstStyle/>
          <a:p>
            <a:pPr lvl="0"/>
            <a:r>
              <a:rPr lang="en-US" dirty="0"/>
              <a:t>H</a:t>
            </a:r>
            <a:r>
              <a:rPr lang="en-US" dirty="0" smtClean="0"/>
              <a:t>elps promote the development </a:t>
            </a:r>
            <a:r>
              <a:rPr lang="en-US" dirty="0"/>
              <a:t>program</a:t>
            </a:r>
            <a:r>
              <a:rPr lang="en-US" dirty="0" smtClean="0"/>
              <a:t>.</a:t>
            </a:r>
            <a:r>
              <a:rPr lang="en-US" dirty="0"/>
              <a:t> </a:t>
            </a:r>
          </a:p>
          <a:p>
            <a:pPr lvl="0"/>
            <a:r>
              <a:rPr lang="en-US" dirty="0" smtClean="0"/>
              <a:t>Positive level </a:t>
            </a:r>
            <a:r>
              <a:rPr lang="en-US" dirty="0"/>
              <a:t>two evaluation can help in interpreting the results of level three evaluation (e.g., if level three results do not occur, it may </a:t>
            </a:r>
            <a:r>
              <a:rPr lang="en-US" dirty="0" smtClean="0"/>
              <a:t>due to work place </a:t>
            </a:r>
            <a:r>
              <a:rPr lang="en-US" dirty="0"/>
              <a:t>factors and not because of any flaw in the </a:t>
            </a:r>
            <a:r>
              <a:rPr lang="en-US" dirty="0" smtClean="0"/>
              <a:t>training). </a:t>
            </a:r>
            <a:endParaRPr lang="en-US" dirty="0"/>
          </a:p>
          <a:p>
            <a:pPr lvl="0"/>
            <a:r>
              <a:rPr lang="en-US" dirty="0" smtClean="0"/>
              <a:t>Can </a:t>
            </a:r>
            <a:r>
              <a:rPr lang="en-US" dirty="0"/>
              <a:t>provide </a:t>
            </a:r>
            <a:r>
              <a:rPr lang="en-US" u="sng" dirty="0"/>
              <a:t>formative evaluation</a:t>
            </a:r>
            <a:r>
              <a:rPr lang="en-US" dirty="0"/>
              <a:t> information that can be used to improve </a:t>
            </a:r>
            <a:r>
              <a:rPr lang="en-US" dirty="0" smtClean="0"/>
              <a:t>the </a:t>
            </a:r>
            <a:r>
              <a:rPr lang="en-US" dirty="0"/>
              <a:t>training </a:t>
            </a:r>
            <a:r>
              <a:rPr lang="en-US" dirty="0" smtClean="0"/>
              <a:t>(</a:t>
            </a:r>
            <a:r>
              <a:rPr lang="en-US" dirty="0"/>
              <a:t>e.g., you may find certain learning objectives that are not being met).</a:t>
            </a:r>
          </a:p>
          <a:p>
            <a:endParaRPr lang="en-US" dirty="0"/>
          </a:p>
        </p:txBody>
      </p:sp>
    </p:spTree>
    <p:extLst>
      <p:ext uri="{BB962C8B-B14F-4D97-AF65-F5344CB8AC3E}">
        <p14:creationId xmlns:p14="http://schemas.microsoft.com/office/powerpoint/2010/main" val="603026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True or False?</a:t>
            </a:r>
            <a:endParaRPr lang="en-US" sz="4000" b="1"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marL="0" indent="0" algn="ctr">
              <a:buNone/>
            </a:pPr>
            <a:r>
              <a:rPr lang="en-US" dirty="0" smtClean="0"/>
              <a:t>If </a:t>
            </a:r>
            <a:r>
              <a:rPr lang="en-US" dirty="0"/>
              <a:t>participants are happy or satisfied at the end of a training course, it </a:t>
            </a:r>
            <a:r>
              <a:rPr lang="en-US" sz="3600" b="1" dirty="0">
                <a:solidFill>
                  <a:srgbClr val="00B050"/>
                </a:solidFill>
              </a:rPr>
              <a:t>usually </a:t>
            </a:r>
            <a:r>
              <a:rPr lang="en-US" dirty="0"/>
              <a:t>means </a:t>
            </a:r>
            <a:r>
              <a:rPr lang="en-US" dirty="0" smtClean="0"/>
              <a:t>they </a:t>
            </a:r>
            <a:r>
              <a:rPr lang="en-US" dirty="0"/>
              <a:t>will use the skills that they’ve learned. </a:t>
            </a:r>
          </a:p>
          <a:p>
            <a:endParaRPr lang="en-US" dirty="0"/>
          </a:p>
        </p:txBody>
      </p:sp>
    </p:spTree>
    <p:extLst>
      <p:ext uri="{BB962C8B-B14F-4D97-AF65-F5344CB8AC3E}">
        <p14:creationId xmlns:p14="http://schemas.microsoft.com/office/powerpoint/2010/main" val="1119169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B050"/>
                </a:solidFill>
              </a:rPr>
              <a:t>False</a:t>
            </a:r>
            <a:endParaRPr lang="en-US" sz="4000" b="1" dirty="0">
              <a:solidFill>
                <a:srgbClr val="00B050"/>
              </a:solidFill>
            </a:endParaRPr>
          </a:p>
        </p:txBody>
      </p:sp>
      <p:sp>
        <p:nvSpPr>
          <p:cNvPr id="3" name="Content Placeholder 2"/>
          <p:cNvSpPr>
            <a:spLocks noGrp="1"/>
          </p:cNvSpPr>
          <p:nvPr>
            <p:ph idx="1"/>
          </p:nvPr>
        </p:nvSpPr>
        <p:spPr/>
        <p:txBody>
          <a:bodyPr/>
          <a:lstStyle/>
          <a:p>
            <a:pPr marL="285750" indent="-285750">
              <a:lnSpc>
                <a:spcPct val="80000"/>
              </a:lnSpc>
              <a:buFont typeface="Wingdings" pitchFamily="2" charset="2"/>
              <a:buNone/>
            </a:pPr>
            <a:r>
              <a:rPr lang="en-US" dirty="0"/>
              <a:t>Research indicates there is </a:t>
            </a:r>
            <a:r>
              <a:rPr lang="en-US" b="1" dirty="0"/>
              <a:t>no </a:t>
            </a:r>
            <a:r>
              <a:rPr lang="en-US" b="1" dirty="0" smtClean="0"/>
              <a:t>significant relationship</a:t>
            </a:r>
            <a:r>
              <a:rPr lang="en-US" dirty="0" smtClean="0"/>
              <a:t> </a:t>
            </a:r>
            <a:r>
              <a:rPr lang="en-US" dirty="0"/>
              <a:t>between:</a:t>
            </a:r>
          </a:p>
          <a:p>
            <a:pPr marL="285750" indent="-285750">
              <a:lnSpc>
                <a:spcPct val="80000"/>
              </a:lnSpc>
              <a:buFont typeface="Wingdings" pitchFamily="2" charset="2"/>
              <a:buNone/>
            </a:pPr>
            <a:r>
              <a:rPr lang="en-US" dirty="0"/>
              <a:t> - perceptions of enjoyment of a training and performance</a:t>
            </a:r>
          </a:p>
          <a:p>
            <a:pPr marL="285750" indent="-285750">
              <a:lnSpc>
                <a:spcPct val="80000"/>
              </a:lnSpc>
              <a:buFont typeface="Wingdings" pitchFamily="2" charset="2"/>
              <a:buNone/>
            </a:pPr>
            <a:r>
              <a:rPr lang="en-US" dirty="0"/>
              <a:t> - perceptions of the instructor’s effectiveness and performance</a:t>
            </a:r>
          </a:p>
          <a:p>
            <a:pPr marL="285750" indent="-285750">
              <a:lnSpc>
                <a:spcPct val="80000"/>
              </a:lnSpc>
              <a:buFont typeface="Wingdings" pitchFamily="2" charset="2"/>
              <a:buNone/>
            </a:pPr>
            <a:r>
              <a:rPr lang="en-US" dirty="0"/>
              <a:t> - perceptions of the amount learned and performance</a:t>
            </a:r>
          </a:p>
        </p:txBody>
      </p:sp>
    </p:spTree>
    <p:extLst>
      <p:ext uri="{BB962C8B-B14F-4D97-AF65-F5344CB8AC3E}">
        <p14:creationId xmlns:p14="http://schemas.microsoft.com/office/powerpoint/2010/main" val="2365520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3200"/>
            <a:ext cx="7315200" cy="1189038"/>
          </a:xfrm>
        </p:spPr>
        <p:txBody>
          <a:bodyPr/>
          <a:lstStyle/>
          <a:p>
            <a:r>
              <a:rPr lang="en-US" sz="4500" b="1" dirty="0"/>
              <a:t>Introduction to Evaluation</a:t>
            </a:r>
            <a:br>
              <a:rPr lang="en-US" sz="4500" b="1" dirty="0"/>
            </a:br>
            <a:endParaRPr lang="en-US" sz="4500" b="1" dirty="0"/>
          </a:p>
        </p:txBody>
      </p:sp>
    </p:spTree>
    <p:extLst>
      <p:ext uri="{BB962C8B-B14F-4D97-AF65-F5344CB8AC3E}">
        <p14:creationId xmlns:p14="http://schemas.microsoft.com/office/powerpoint/2010/main" val="1196700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Levels 3 and 4</a:t>
            </a:r>
            <a:endParaRPr lang="en-US" sz="4000" b="1" dirty="0"/>
          </a:p>
        </p:txBody>
      </p:sp>
      <p:sp>
        <p:nvSpPr>
          <p:cNvPr id="3" name="Content Placeholder 2"/>
          <p:cNvSpPr>
            <a:spLocks noGrp="1"/>
          </p:cNvSpPr>
          <p:nvPr>
            <p:ph idx="1"/>
          </p:nvPr>
        </p:nvSpPr>
        <p:spPr/>
        <p:txBody>
          <a:bodyPr/>
          <a:lstStyle/>
          <a:p>
            <a:r>
              <a:rPr lang="en-US" dirty="0" smtClean="0"/>
              <a:t>Level 3—Did they use it</a:t>
            </a:r>
          </a:p>
          <a:p>
            <a:r>
              <a:rPr lang="en-US" dirty="0" smtClean="0"/>
              <a:t>Level 4—Did it matter</a:t>
            </a:r>
          </a:p>
          <a:p>
            <a:endParaRPr lang="en-US" dirty="0"/>
          </a:p>
        </p:txBody>
      </p:sp>
      <p:sp>
        <p:nvSpPr>
          <p:cNvPr id="4" name="Rectangle 3"/>
          <p:cNvSpPr/>
          <p:nvPr/>
        </p:nvSpPr>
        <p:spPr>
          <a:xfrm>
            <a:off x="1600200" y="3124200"/>
            <a:ext cx="7086600"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To Be Continued…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Tree>
    <p:extLst>
      <p:ext uri="{BB962C8B-B14F-4D97-AF65-F5344CB8AC3E}">
        <p14:creationId xmlns:p14="http://schemas.microsoft.com/office/powerpoint/2010/main" val="1898103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67000"/>
            <a:ext cx="7315200" cy="1189038"/>
          </a:xfrm>
        </p:spPr>
        <p:txBody>
          <a:bodyPr/>
          <a:lstStyle/>
          <a:p>
            <a:r>
              <a:rPr lang="en-US" sz="4800" b="1" dirty="0" smtClean="0"/>
              <a:t>Training Effectiveness</a:t>
            </a:r>
            <a:endParaRPr lang="en-US" sz="4800" b="1" dirty="0"/>
          </a:p>
        </p:txBody>
      </p:sp>
    </p:spTree>
    <p:extLst>
      <p:ext uri="{BB962C8B-B14F-4D97-AF65-F5344CB8AC3E}">
        <p14:creationId xmlns:p14="http://schemas.microsoft.com/office/powerpoint/2010/main" val="2614624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4 Overview: Kirkpatrick Business Partnership Model</a:t>
            </a:r>
            <a:endParaRPr lang="en-US" b="1"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1" b="65742"/>
          <a:stretch/>
        </p:blipFill>
        <p:spPr bwMode="auto">
          <a:xfrm>
            <a:off x="1447800" y="1371600"/>
            <a:ext cx="7696200" cy="4953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0950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National </a:t>
            </a:r>
            <a:r>
              <a:rPr lang="en-US" b="1" dirty="0"/>
              <a:t>Museums </a:t>
            </a:r>
            <a:r>
              <a:rPr lang="en-US" b="1" dirty="0" smtClean="0"/>
              <a:t>Agency (NMA) </a:t>
            </a:r>
            <a:r>
              <a:rPr lang="en-US" b="1" dirty="0"/>
              <a:t>Leadership Development Program</a:t>
            </a:r>
            <a:r>
              <a:rPr lang="en-US" dirty="0"/>
              <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9400" y="1295400"/>
            <a:ext cx="7442200" cy="5181600"/>
          </a:xfrm>
        </p:spPr>
      </p:pic>
    </p:spTree>
    <p:extLst>
      <p:ext uri="{BB962C8B-B14F-4D97-AF65-F5344CB8AC3E}">
        <p14:creationId xmlns:p14="http://schemas.microsoft.com/office/powerpoint/2010/main" val="1543036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NMA Strategic Goals</a:t>
            </a:r>
            <a:endParaRPr lang="en-US" sz="4000" b="1" dirty="0"/>
          </a:p>
        </p:txBody>
      </p:sp>
      <p:sp>
        <p:nvSpPr>
          <p:cNvPr id="3" name="Content Placeholder 2"/>
          <p:cNvSpPr>
            <a:spLocks noGrp="1"/>
          </p:cNvSpPr>
          <p:nvPr>
            <p:ph idx="1"/>
          </p:nvPr>
        </p:nvSpPr>
        <p:spPr/>
        <p:txBody>
          <a:bodyPr/>
          <a:lstStyle/>
          <a:p>
            <a:r>
              <a:rPr lang="en-US" dirty="0"/>
              <a:t>Build and maintain a strong agency leadership pipeline and talent pool for leadership continuity and viability </a:t>
            </a:r>
          </a:p>
          <a:p>
            <a:r>
              <a:rPr lang="en-US" dirty="0"/>
              <a:t>Develop future leaders who are ready to step into higher positions </a:t>
            </a:r>
          </a:p>
          <a:p>
            <a:r>
              <a:rPr lang="en-US" dirty="0"/>
              <a:t>Enhance and grow and strong pan-institutional leadership team </a:t>
            </a:r>
          </a:p>
          <a:p>
            <a:endParaRPr lang="en-US" dirty="0"/>
          </a:p>
        </p:txBody>
      </p:sp>
    </p:spTree>
    <p:extLst>
      <p:ext uri="{BB962C8B-B14F-4D97-AF65-F5344CB8AC3E}">
        <p14:creationId xmlns:p14="http://schemas.microsoft.com/office/powerpoint/2010/main" val="39851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Situation</a:t>
            </a:r>
            <a:endParaRPr lang="en-US" sz="4000" b="1" dirty="0"/>
          </a:p>
        </p:txBody>
      </p:sp>
      <p:sp>
        <p:nvSpPr>
          <p:cNvPr id="3" name="Content Placeholder 2"/>
          <p:cNvSpPr>
            <a:spLocks noGrp="1"/>
          </p:cNvSpPr>
          <p:nvPr>
            <p:ph idx="1"/>
          </p:nvPr>
        </p:nvSpPr>
        <p:spPr/>
        <p:txBody>
          <a:bodyPr/>
          <a:lstStyle/>
          <a:p>
            <a:r>
              <a:rPr lang="en-US" dirty="0" smtClean="0"/>
              <a:t>a </a:t>
            </a:r>
            <a:r>
              <a:rPr lang="en-US" dirty="0"/>
              <a:t>front-page expose of </a:t>
            </a:r>
            <a:r>
              <a:rPr lang="en-US" b="1" dirty="0"/>
              <a:t>funds misuse </a:t>
            </a:r>
            <a:r>
              <a:rPr lang="en-US" dirty="0"/>
              <a:t>by one museum director, </a:t>
            </a:r>
            <a:r>
              <a:rPr lang="en-US" b="1" dirty="0"/>
              <a:t>reduced donations </a:t>
            </a:r>
            <a:r>
              <a:rPr lang="en-US" dirty="0"/>
              <a:t>and </a:t>
            </a:r>
            <a:r>
              <a:rPr lang="en-US" b="1" dirty="0"/>
              <a:t>lack of a consistent succession plan </a:t>
            </a:r>
            <a:r>
              <a:rPr lang="en-US" dirty="0"/>
              <a:t>across the organization. Finally, there was an apparent </a:t>
            </a:r>
            <a:r>
              <a:rPr lang="en-US" b="1" dirty="0"/>
              <a:t>lack of pan-institutional cooperation among the museums</a:t>
            </a:r>
            <a:r>
              <a:rPr lang="en-US" dirty="0"/>
              <a:t>. Competition between museums had reached a level that surpassed friendly competition. </a:t>
            </a:r>
            <a:endParaRPr lang="en-US" dirty="0" smtClean="0"/>
          </a:p>
          <a:p>
            <a:pPr marL="0" indent="0" algn="ctr">
              <a:buNone/>
            </a:pPr>
            <a:r>
              <a:rPr lang="en-US" dirty="0" smtClean="0">
                <a:solidFill>
                  <a:srgbClr val="FF0000"/>
                </a:solidFill>
              </a:rPr>
              <a:t>Does anyone want to share the situation that was/is the catalyst for your LDP?</a:t>
            </a:r>
          </a:p>
          <a:p>
            <a:endParaRPr lang="en-US" dirty="0"/>
          </a:p>
          <a:p>
            <a:endParaRPr lang="en-US" dirty="0"/>
          </a:p>
        </p:txBody>
      </p:sp>
    </p:spTree>
    <p:extLst>
      <p:ext uri="{BB962C8B-B14F-4D97-AF65-F5344CB8AC3E}">
        <p14:creationId xmlns:p14="http://schemas.microsoft.com/office/powerpoint/2010/main" val="2708725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dirty="0" smtClean="0"/>
              <a:t>Level 4 — Did it matter?</a:t>
            </a:r>
          </a:p>
        </p:txBody>
      </p:sp>
      <p:sp>
        <p:nvSpPr>
          <p:cNvPr id="3" name="Content Placeholder 2"/>
          <p:cNvSpPr>
            <a:spLocks noGrp="1"/>
          </p:cNvSpPr>
          <p:nvPr>
            <p:ph idx="1"/>
          </p:nvPr>
        </p:nvSpPr>
        <p:spPr/>
        <p:txBody>
          <a:bodyPr/>
          <a:lstStyle/>
          <a:p>
            <a:pPr marL="0" indent="0">
              <a:buFontTx/>
              <a:buNone/>
              <a:defRPr/>
            </a:pPr>
            <a:r>
              <a:rPr lang="en-US" b="1" dirty="0" smtClean="0"/>
              <a:t>Training</a:t>
            </a:r>
            <a:r>
              <a:rPr lang="en-US" dirty="0" smtClean="0"/>
              <a:t> </a:t>
            </a:r>
            <a:r>
              <a:rPr lang="en-US" dirty="0">
                <a:sym typeface="Wingdings"/>
              </a:rPr>
              <a:t></a:t>
            </a:r>
            <a:r>
              <a:rPr lang="en-US" dirty="0"/>
              <a:t> Reactions </a:t>
            </a:r>
            <a:r>
              <a:rPr lang="en-US" dirty="0">
                <a:sym typeface="Wingdings"/>
              </a:rPr>
              <a:t></a:t>
            </a:r>
            <a:r>
              <a:rPr lang="en-US" dirty="0"/>
              <a:t> Learning </a:t>
            </a:r>
            <a:r>
              <a:rPr lang="en-US" dirty="0">
                <a:sym typeface="Wingdings"/>
              </a:rPr>
              <a:t></a:t>
            </a:r>
            <a:r>
              <a:rPr lang="en-US" dirty="0"/>
              <a:t> Behavior </a:t>
            </a:r>
            <a:r>
              <a:rPr lang="en-US" dirty="0">
                <a:sym typeface="Wingdings"/>
              </a:rPr>
              <a:t></a:t>
            </a:r>
            <a:r>
              <a:rPr lang="en-US" dirty="0"/>
              <a:t> </a:t>
            </a:r>
            <a:r>
              <a:rPr lang="en-US" b="1" dirty="0" smtClean="0">
                <a:solidFill>
                  <a:srgbClr val="FF0000"/>
                </a:solidFill>
              </a:rPr>
              <a:t>Results </a:t>
            </a:r>
            <a:r>
              <a:rPr lang="en-US" dirty="0" smtClean="0"/>
              <a:t> </a:t>
            </a:r>
          </a:p>
          <a:p>
            <a:pPr>
              <a:defRPr/>
            </a:pPr>
            <a:r>
              <a:rPr lang="en-US" dirty="0" smtClean="0"/>
              <a:t>Level </a:t>
            </a:r>
            <a:r>
              <a:rPr lang="en-US" dirty="0"/>
              <a:t>four outcomes tend to fall far down outcome lines, which means that many intervening factors must take place in order for the level four outcomes to take place.</a:t>
            </a:r>
            <a:endParaRPr lang="en-US" dirty="0" smtClean="0"/>
          </a:p>
          <a:p>
            <a:pPr>
              <a:defRPr/>
            </a:pPr>
            <a:r>
              <a:rPr lang="en-US" b="1" dirty="0" smtClean="0"/>
              <a:t>Connect </a:t>
            </a:r>
            <a:r>
              <a:rPr lang="en-US" b="1" dirty="0"/>
              <a:t>the training program </a:t>
            </a:r>
            <a:r>
              <a:rPr lang="en-US" b="1" dirty="0" smtClean="0"/>
              <a:t>to a </a:t>
            </a:r>
            <a:r>
              <a:rPr lang="en-US" b="1" dirty="0"/>
              <a:t>larger organizational </a:t>
            </a:r>
            <a:r>
              <a:rPr lang="en-US" b="1" dirty="0" smtClean="0"/>
              <a:t>strategic program that </a:t>
            </a:r>
            <a:r>
              <a:rPr lang="en-US" b="1" dirty="0"/>
              <a:t>is designed to produce level four changes.</a:t>
            </a:r>
          </a:p>
        </p:txBody>
      </p:sp>
      <p:sp>
        <p:nvSpPr>
          <p:cNvPr id="2" name="Oval 1"/>
          <p:cNvSpPr/>
          <p:nvPr/>
        </p:nvSpPr>
        <p:spPr>
          <a:xfrm>
            <a:off x="1371600" y="4114800"/>
            <a:ext cx="73152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48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NMA: Level 4 Business Need</a:t>
            </a:r>
            <a:endParaRPr lang="en-US" sz="4000" b="1" dirty="0"/>
          </a:p>
        </p:txBody>
      </p:sp>
      <p:sp>
        <p:nvSpPr>
          <p:cNvPr id="3" name="Content Placeholder 2"/>
          <p:cNvSpPr>
            <a:spLocks noGrp="1"/>
          </p:cNvSpPr>
          <p:nvPr>
            <p:ph idx="1"/>
          </p:nvPr>
        </p:nvSpPr>
        <p:spPr/>
        <p:txBody>
          <a:bodyPr/>
          <a:lstStyle/>
          <a:p>
            <a:pPr marL="0" indent="0">
              <a:buNone/>
            </a:pPr>
            <a:r>
              <a:rPr lang="en-US" b="1" dirty="0"/>
              <a:t>Business Need </a:t>
            </a:r>
            <a:endParaRPr lang="en-US" dirty="0"/>
          </a:p>
          <a:p>
            <a:pPr marL="0" indent="0">
              <a:buNone/>
            </a:pPr>
            <a:r>
              <a:rPr lang="en-US" dirty="0" smtClean="0"/>
              <a:t>• </a:t>
            </a:r>
            <a:r>
              <a:rPr lang="en-US" dirty="0"/>
              <a:t>Maximize and demonstrate impact from donations. </a:t>
            </a:r>
            <a:endParaRPr lang="en-US" dirty="0" smtClean="0"/>
          </a:p>
          <a:p>
            <a:pPr marL="0" indent="0">
              <a:buNone/>
            </a:pPr>
            <a:r>
              <a:rPr lang="en-US" dirty="0" smtClean="0"/>
              <a:t>• </a:t>
            </a:r>
            <a:r>
              <a:rPr lang="en-US" dirty="0"/>
              <a:t>Create leadership pipeline for sustained institutional success. </a:t>
            </a:r>
          </a:p>
          <a:p>
            <a:pPr marL="0" indent="0">
              <a:buNone/>
            </a:pPr>
            <a:r>
              <a:rPr lang="en-US" dirty="0"/>
              <a:t>• Build a pan-institutional culture where decisions are made with the betterment of the entire NMA in mind. </a:t>
            </a:r>
          </a:p>
          <a:p>
            <a:endParaRPr lang="en-US" dirty="0"/>
          </a:p>
        </p:txBody>
      </p:sp>
    </p:spTree>
    <p:extLst>
      <p:ext uri="{BB962C8B-B14F-4D97-AF65-F5344CB8AC3E}">
        <p14:creationId xmlns:p14="http://schemas.microsoft.com/office/powerpoint/2010/main" val="3005146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Level 4: Pitfalls to Avoid</a:t>
            </a:r>
            <a:endParaRPr lang="en-US" sz="4000" b="1" dirty="0"/>
          </a:p>
        </p:txBody>
      </p:sp>
      <p:sp>
        <p:nvSpPr>
          <p:cNvPr id="3" name="Content Placeholder 2"/>
          <p:cNvSpPr>
            <a:spLocks noGrp="1"/>
          </p:cNvSpPr>
          <p:nvPr>
            <p:ph idx="1"/>
          </p:nvPr>
        </p:nvSpPr>
        <p:spPr/>
        <p:txBody>
          <a:bodyPr/>
          <a:lstStyle/>
          <a:p>
            <a:pPr marL="0" indent="0">
              <a:buNone/>
            </a:pPr>
            <a:r>
              <a:rPr lang="en-US" b="1" dirty="0"/>
              <a:t>Pitfalls to Avoid </a:t>
            </a:r>
            <a:endParaRPr lang="en-US" dirty="0"/>
          </a:p>
          <a:p>
            <a:pPr marL="0" indent="0">
              <a:buNone/>
            </a:pPr>
            <a:r>
              <a:rPr lang="en-US" dirty="0"/>
              <a:t>• Creating a training program without first identifying stakeholders that will judge its success </a:t>
            </a:r>
          </a:p>
          <a:p>
            <a:pPr marL="0" indent="0">
              <a:buNone/>
            </a:pPr>
            <a:r>
              <a:rPr lang="en-US" dirty="0"/>
              <a:t>• Trying to please everyone instead of </a:t>
            </a:r>
            <a:r>
              <a:rPr lang="en-US" dirty="0" smtClean="0"/>
              <a:t>identifying </a:t>
            </a:r>
            <a:r>
              <a:rPr lang="en-US" dirty="0"/>
              <a:t>the few, most critical group of stakeholders that need to be satisfied </a:t>
            </a:r>
            <a:endParaRPr lang="en-US" dirty="0" smtClean="0"/>
          </a:p>
          <a:p>
            <a:r>
              <a:rPr lang="en-US" dirty="0" smtClean="0"/>
              <a:t>Assuming </a:t>
            </a:r>
            <a:r>
              <a:rPr lang="en-US" dirty="0"/>
              <a:t>that business/organizational leaders have expectations and targeted results in mind when they make a training request </a:t>
            </a:r>
          </a:p>
          <a:p>
            <a:pPr marL="0" indent="0">
              <a:buNone/>
            </a:pPr>
            <a:endParaRPr lang="en-US" dirty="0"/>
          </a:p>
          <a:p>
            <a:endParaRPr lang="en-US" dirty="0"/>
          </a:p>
        </p:txBody>
      </p:sp>
    </p:spTree>
    <p:extLst>
      <p:ext uri="{BB962C8B-B14F-4D97-AF65-F5344CB8AC3E}">
        <p14:creationId xmlns:p14="http://schemas.microsoft.com/office/powerpoint/2010/main" val="1174824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Level 4: How to Avoid the Pitfalls</a:t>
            </a:r>
            <a:endParaRPr lang="en-US" sz="4000"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1905000"/>
            <a:ext cx="4267200" cy="4267200"/>
          </a:xfrm>
        </p:spPr>
      </p:pic>
      <p:sp>
        <p:nvSpPr>
          <p:cNvPr id="3" name="Content Placeholder 2"/>
          <p:cNvSpPr>
            <a:spLocks noGrp="1"/>
          </p:cNvSpPr>
          <p:nvPr>
            <p:ph sz="half" idx="2"/>
          </p:nvPr>
        </p:nvSpPr>
        <p:spPr/>
        <p:txBody>
          <a:bodyPr/>
          <a:lstStyle/>
          <a:p>
            <a:r>
              <a:rPr lang="en-US" dirty="0" smtClean="0"/>
              <a:t>Get Involved</a:t>
            </a:r>
          </a:p>
          <a:p>
            <a:r>
              <a:rPr lang="en-US" dirty="0" smtClean="0"/>
              <a:t>Obtain leadership support</a:t>
            </a:r>
            <a:endParaRPr lang="en-US" dirty="0"/>
          </a:p>
        </p:txBody>
      </p:sp>
    </p:spTree>
    <p:extLst>
      <p:ext uri="{BB962C8B-B14F-4D97-AF65-F5344CB8AC3E}">
        <p14:creationId xmlns:p14="http://schemas.microsoft.com/office/powerpoint/2010/main" val="43277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Definitions</a:t>
            </a:r>
          </a:p>
        </p:txBody>
      </p:sp>
      <p:sp>
        <p:nvSpPr>
          <p:cNvPr id="3" name="Content Placeholder 2"/>
          <p:cNvSpPr>
            <a:spLocks noGrp="1"/>
          </p:cNvSpPr>
          <p:nvPr>
            <p:ph idx="1"/>
          </p:nvPr>
        </p:nvSpPr>
        <p:spPr>
          <a:xfrm>
            <a:off x="1600200" y="1371600"/>
            <a:ext cx="7315200" cy="1371600"/>
          </a:xfrm>
        </p:spPr>
        <p:txBody>
          <a:bodyPr/>
          <a:lstStyle/>
          <a:p>
            <a:r>
              <a:rPr lang="en-US" b="1" dirty="0" smtClean="0"/>
              <a:t>Evaluation</a:t>
            </a:r>
            <a:r>
              <a:rPr lang="en-US" dirty="0" smtClean="0"/>
              <a:t>—The making of a judgment about the value of something</a:t>
            </a:r>
            <a:endParaRPr lang="en-US" dirty="0"/>
          </a:p>
        </p:txBody>
      </p:sp>
      <p:pic>
        <p:nvPicPr>
          <p:cNvPr id="2051" name="Picture 3" descr="C:\Users\cndunguru\AppData\Local\Microsoft\Windows\Temporary Internet Files\Content.IE5\EQ9GFRGS\MP90034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9800"/>
            <a:ext cx="5029200" cy="4267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10200" y="4425404"/>
            <a:ext cx="2057400" cy="923330"/>
          </a:xfrm>
          <a:prstGeom prst="rect">
            <a:avLst/>
          </a:prstGeom>
          <a:solidFill>
            <a:schemeClr val="bg1">
              <a:lumMod val="65000"/>
            </a:schemeClr>
          </a:solidFill>
          <a:ln>
            <a:solidFill>
              <a:schemeClr val="bg1">
                <a:lumMod val="85000"/>
              </a:schemeClr>
            </a:solidFill>
          </a:ln>
          <a:effectLst>
            <a:innerShdw blurRad="63500" dist="50800" dir="13500000">
              <a:prstClr val="black">
                <a:alpha val="50000"/>
              </a:prstClr>
            </a:innerShdw>
          </a:effectLst>
        </p:spPr>
        <p:txBody>
          <a:bodyPr wrap="square" rtlCol="0">
            <a:spAutoFit/>
          </a:bodyPr>
          <a:lstStyle/>
          <a:p>
            <a:r>
              <a:rPr lang="en-US" b="1" dirty="0" smtClean="0"/>
              <a:t>Objective Data</a:t>
            </a:r>
          </a:p>
          <a:p>
            <a:pPr marL="285750" indent="-285750">
              <a:buFont typeface="Arial" panose="020B0604020202020204" pitchFamily="34" charset="0"/>
              <a:buChar char="•"/>
            </a:pPr>
            <a:r>
              <a:rPr lang="en-US" dirty="0" smtClean="0"/>
              <a:t>Observation</a:t>
            </a:r>
          </a:p>
          <a:p>
            <a:pPr marL="285750" indent="-285750">
              <a:buFont typeface="Arial" panose="020B0604020202020204" pitchFamily="34" charset="0"/>
              <a:buChar char="•"/>
            </a:pPr>
            <a:r>
              <a:rPr lang="en-US" dirty="0" smtClean="0"/>
              <a:t>Measurement</a:t>
            </a:r>
            <a:endParaRPr lang="en-US" dirty="0"/>
          </a:p>
        </p:txBody>
      </p:sp>
      <p:sp>
        <p:nvSpPr>
          <p:cNvPr id="8" name="TextBox 7"/>
          <p:cNvSpPr txBox="1"/>
          <p:nvPr/>
        </p:nvSpPr>
        <p:spPr>
          <a:xfrm>
            <a:off x="2788919" y="4572000"/>
            <a:ext cx="1935481" cy="1200329"/>
          </a:xfrm>
          <a:prstGeom prst="rect">
            <a:avLst/>
          </a:prstGeom>
          <a:solidFill>
            <a:schemeClr val="bg1">
              <a:lumMod val="65000"/>
            </a:schemeClr>
          </a:solidFill>
          <a:ln>
            <a:solidFill>
              <a:schemeClr val="bg1">
                <a:lumMod val="85000"/>
              </a:schemeClr>
            </a:solidFill>
          </a:ln>
          <a:effectLst>
            <a:innerShdw blurRad="63500" dist="50800" dir="13500000">
              <a:prstClr val="black">
                <a:alpha val="50000"/>
              </a:prstClr>
            </a:innerShdw>
          </a:effectLst>
        </p:spPr>
        <p:txBody>
          <a:bodyPr wrap="square" rtlCol="0">
            <a:spAutoFit/>
          </a:bodyPr>
          <a:lstStyle/>
          <a:p>
            <a:r>
              <a:rPr lang="en-US" b="1" dirty="0" smtClean="0"/>
              <a:t>Subjective Data</a:t>
            </a:r>
          </a:p>
          <a:p>
            <a:pPr marL="285750" indent="-285750">
              <a:buFont typeface="Arial" panose="020B0604020202020204" pitchFamily="34" charset="0"/>
              <a:buChar char="•"/>
            </a:pPr>
            <a:r>
              <a:rPr lang="en-US" dirty="0" smtClean="0"/>
              <a:t>Beliefs</a:t>
            </a:r>
          </a:p>
          <a:p>
            <a:pPr marL="285750" indent="-285750">
              <a:buFont typeface="Arial" panose="020B0604020202020204" pitchFamily="34" charset="0"/>
              <a:buChar char="•"/>
            </a:pPr>
            <a:r>
              <a:rPr lang="en-US" dirty="0" smtClean="0"/>
              <a:t>Attitudes</a:t>
            </a:r>
          </a:p>
          <a:p>
            <a:pPr marL="285750" indent="-285750">
              <a:buFont typeface="Arial" panose="020B0604020202020204" pitchFamily="34" charset="0"/>
              <a:buChar char="•"/>
            </a:pPr>
            <a:r>
              <a:rPr lang="en-US" dirty="0" smtClean="0"/>
              <a:t>Perceptions</a:t>
            </a:r>
            <a:endParaRPr lang="en-US" dirty="0"/>
          </a:p>
        </p:txBody>
      </p:sp>
    </p:spTree>
    <p:extLst>
      <p:ext uri="{BB962C8B-B14F-4D97-AF65-F5344CB8AC3E}">
        <p14:creationId xmlns:p14="http://schemas.microsoft.com/office/powerpoint/2010/main" val="523770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Get Involved: ADDIE Model</a:t>
            </a:r>
            <a:endParaRPr lang="en-US" sz="4000" b="1" dirty="0"/>
          </a:p>
        </p:txBody>
      </p:sp>
      <p:pic>
        <p:nvPicPr>
          <p:cNvPr id="4" name="Content Placeholder 3" descr="http://www.novusorigo.com/wp-content/uploads/2013/10/Novus-Origo-ADDIE-Model.png"/>
          <p:cNvPicPr>
            <a:picLocks noGrp="1"/>
          </p:cNvPicPr>
          <p:nvPr>
            <p:ph idx="1"/>
          </p:nvPr>
        </p:nvPicPr>
        <p:blipFill rotWithShape="1">
          <a:blip r:embed="rId3">
            <a:extLst>
              <a:ext uri="{28A0092B-C50C-407E-A947-70E740481C1C}">
                <a14:useLocalDpi xmlns:a14="http://schemas.microsoft.com/office/drawing/2010/main" val="0"/>
              </a:ext>
            </a:extLst>
          </a:blip>
          <a:srcRect t="6400"/>
          <a:stretch/>
        </p:blipFill>
        <p:spPr bwMode="auto">
          <a:xfrm>
            <a:off x="1600200" y="1445908"/>
            <a:ext cx="7315200" cy="4804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13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b="1" dirty="0"/>
              <a:t>What is ADDIE?</a:t>
            </a:r>
          </a:p>
        </p:txBody>
      </p:sp>
      <p:sp>
        <p:nvSpPr>
          <p:cNvPr id="53251" name="Rectangle 3"/>
          <p:cNvSpPr>
            <a:spLocks noGrp="1" noChangeArrowheads="1"/>
          </p:cNvSpPr>
          <p:nvPr>
            <p:ph type="body" idx="1"/>
          </p:nvPr>
        </p:nvSpPr>
        <p:spPr/>
        <p:txBody>
          <a:bodyPr/>
          <a:lstStyle/>
          <a:p>
            <a:pPr>
              <a:lnSpc>
                <a:spcPct val="90000"/>
              </a:lnSpc>
            </a:pPr>
            <a:r>
              <a:rPr lang="en-US" sz="3000" dirty="0"/>
              <a:t>A systematic approach (model) for developing effective instruction. </a:t>
            </a:r>
          </a:p>
          <a:p>
            <a:pPr>
              <a:lnSpc>
                <a:spcPct val="90000"/>
              </a:lnSpc>
            </a:pPr>
            <a:r>
              <a:rPr lang="en-US" sz="3000" dirty="0"/>
              <a:t>One of the most popular models in instructional design.  </a:t>
            </a:r>
          </a:p>
          <a:p>
            <a:pPr>
              <a:lnSpc>
                <a:spcPct val="90000"/>
              </a:lnSpc>
            </a:pPr>
            <a:r>
              <a:rPr lang="en-US" sz="3000" dirty="0"/>
              <a:t>Outcome of each step feeds into the subsequent step. </a:t>
            </a:r>
          </a:p>
          <a:p>
            <a:pPr>
              <a:lnSpc>
                <a:spcPct val="90000"/>
              </a:lnSpc>
            </a:pPr>
            <a:r>
              <a:rPr lang="en-US" sz="3000" dirty="0"/>
              <a:t>Evaluation is ongoing throughout each layer of design. </a:t>
            </a:r>
          </a:p>
        </p:txBody>
      </p:sp>
    </p:spTree>
    <p:extLst>
      <p:ext uri="{BB962C8B-B14F-4D97-AF65-F5344CB8AC3E}">
        <p14:creationId xmlns:p14="http://schemas.microsoft.com/office/powerpoint/2010/main" val="2899782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 Involved: Effective Learning Interventions for Developing ECQs</a:t>
            </a:r>
            <a:endParaRPr lang="en-US" b="1"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1" y="1295400"/>
            <a:ext cx="4191000" cy="5334000"/>
          </a:xfrm>
          <a:prstGeom prst="rect">
            <a:avLst/>
          </a:prstGeom>
          <a:noFill/>
          <a:ln>
            <a:noFill/>
          </a:ln>
        </p:spPr>
      </p:pic>
    </p:spTree>
    <p:extLst>
      <p:ext uri="{BB962C8B-B14F-4D97-AF65-F5344CB8AC3E}">
        <p14:creationId xmlns:p14="http://schemas.microsoft.com/office/powerpoint/2010/main" val="3352886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OPM Leadership Development Matrix</a:t>
            </a:r>
            <a:endParaRPr lang="en-US" b="1" dirty="0"/>
          </a:p>
        </p:txBody>
      </p:sp>
      <p:sp>
        <p:nvSpPr>
          <p:cNvPr id="3" name="Content Placeholder 2"/>
          <p:cNvSpPr>
            <a:spLocks noGrp="1"/>
          </p:cNvSpPr>
          <p:nvPr>
            <p:ph idx="1"/>
          </p:nvPr>
        </p:nvSpPr>
        <p:spPr/>
        <p:txBody>
          <a:bodyPr/>
          <a:lstStyle/>
          <a:p>
            <a:r>
              <a:rPr lang="en-US" dirty="0" smtClean="0"/>
              <a:t>Adapted from the Draft OPM document </a:t>
            </a:r>
            <a:r>
              <a:rPr lang="en-US" b="1" i="1" dirty="0" smtClean="0"/>
              <a:t>Effective Learning Interventions for Developing ECQs</a:t>
            </a:r>
          </a:p>
          <a:p>
            <a:r>
              <a:rPr lang="en-US" dirty="0" smtClean="0"/>
              <a:t>A Quick reference guide that highlights the most effective and targeted approach for developing each competency within the ECQs</a:t>
            </a:r>
          </a:p>
          <a:p>
            <a:pPr marL="0" indent="0">
              <a:buNone/>
            </a:pPr>
            <a:endParaRPr lang="en-US" dirty="0"/>
          </a:p>
        </p:txBody>
      </p:sp>
    </p:spTree>
    <p:extLst>
      <p:ext uri="{BB962C8B-B14F-4D97-AF65-F5344CB8AC3E}">
        <p14:creationId xmlns:p14="http://schemas.microsoft.com/office/powerpoint/2010/main" val="1658063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Example: Leading Change</a:t>
            </a:r>
            <a:endParaRPr lang="en-US" sz="4000" b="1" dirty="0"/>
          </a:p>
        </p:txBody>
      </p:sp>
      <p:pic>
        <p:nvPicPr>
          <p:cNvPr id="139266" name="Picture 2"/>
          <p:cNvPicPr>
            <a:picLocks noGrp="1" noChangeAspect="1" noChangeArrowheads="1"/>
          </p:cNvPicPr>
          <p:nvPr>
            <p:ph idx="1"/>
          </p:nvPr>
        </p:nvPicPr>
        <p:blipFill>
          <a:blip r:embed="rId3" cstate="print"/>
          <a:srcRect l="23958" t="26852" r="25000" b="17593"/>
          <a:stretch>
            <a:fillRect/>
          </a:stretch>
        </p:blipFill>
        <p:spPr bwMode="auto">
          <a:xfrm>
            <a:off x="1524001" y="1295400"/>
            <a:ext cx="7467600" cy="5548648"/>
          </a:xfrm>
          <a:prstGeom prst="rect">
            <a:avLst/>
          </a:prstGeom>
          <a:noFill/>
          <a:ln w="9525">
            <a:noFill/>
            <a:miter lim="800000"/>
            <a:headEnd/>
            <a:tailEnd/>
          </a:ln>
        </p:spPr>
      </p:pic>
    </p:spTree>
    <p:extLst>
      <p:ext uri="{BB962C8B-B14F-4D97-AF65-F5344CB8AC3E}">
        <p14:creationId xmlns:p14="http://schemas.microsoft.com/office/powerpoint/2010/main" val="1015548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Obtain Leadership Support: Get Stakeholders Involved in the Training</a:t>
            </a:r>
            <a:endParaRPr lang="en-US" b="1" dirty="0"/>
          </a:p>
        </p:txBody>
      </p:sp>
      <p:pic>
        <p:nvPicPr>
          <p:cNvPr id="4" name="Content Placeholder 3"/>
          <p:cNvPicPr>
            <a:picLocks noGrp="1"/>
          </p:cNvPicPr>
          <p:nvPr>
            <p:ph idx="1"/>
          </p:nvPr>
        </p:nvPicPr>
        <p:blipFill rotWithShape="1">
          <a:blip r:embed="rId3"/>
          <a:srcRect l="53147" t="11832" r="7692" b="5344"/>
          <a:stretch/>
        </p:blipFill>
        <p:spPr bwMode="auto">
          <a:xfrm>
            <a:off x="1524000" y="1371600"/>
            <a:ext cx="74676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750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b="1" dirty="0" smtClean="0"/>
              <a:t>Stakeholder Engagement</a:t>
            </a:r>
          </a:p>
        </p:txBody>
      </p:sp>
      <p:graphicFrame>
        <p:nvGraphicFramePr>
          <p:cNvPr id="4" name="Content Placeholder 3"/>
          <p:cNvGraphicFramePr>
            <a:graphicFrameLocks noGrp="1"/>
          </p:cNvGraphicFramePr>
          <p:nvPr>
            <p:ph idx="1"/>
          </p:nvPr>
        </p:nvGraphicFramePr>
        <p:xfrm>
          <a:off x="1600200" y="1447800"/>
          <a:ext cx="7315200" cy="4175250"/>
        </p:xfrm>
        <a:graphic>
          <a:graphicData uri="http://schemas.openxmlformats.org/drawingml/2006/table">
            <a:tbl>
              <a:tblPr firstRow="1" bandRow="1">
                <a:tableStyleId>{5C22544A-7EE6-4342-B048-85BDC9FD1C3A}</a:tableStyleId>
              </a:tblPr>
              <a:tblGrid>
                <a:gridCol w="3657600"/>
                <a:gridCol w="3657600"/>
              </a:tblGrid>
              <a:tr h="639960">
                <a:tc>
                  <a:txBody>
                    <a:bodyPr/>
                    <a:lstStyle/>
                    <a:p>
                      <a:r>
                        <a:rPr lang="en-US" sz="1800" dirty="0" smtClean="0"/>
                        <a:t>Benefits</a:t>
                      </a:r>
                      <a:r>
                        <a:rPr lang="en-US" sz="1800" baseline="0" dirty="0" smtClean="0"/>
                        <a:t> for the Training Department</a:t>
                      </a:r>
                      <a:endParaRPr lang="en-US" sz="1800" dirty="0"/>
                    </a:p>
                  </a:txBody>
                  <a:tcPr marT="45669" marB="45669"/>
                </a:tc>
                <a:tc>
                  <a:txBody>
                    <a:bodyPr/>
                    <a:lstStyle/>
                    <a:p>
                      <a:r>
                        <a:rPr lang="en-US" sz="1800" dirty="0" smtClean="0"/>
                        <a:t>Benefits for the Stakeholder</a:t>
                      </a:r>
                      <a:endParaRPr lang="en-US" sz="1800" dirty="0"/>
                    </a:p>
                  </a:txBody>
                  <a:tcPr marT="45669" marB="45669"/>
                </a:tc>
              </a:tr>
              <a:tr h="822833">
                <a:tc>
                  <a:txBody>
                    <a:bodyPr/>
                    <a:lstStyle/>
                    <a:p>
                      <a:r>
                        <a:rPr lang="en-US" sz="1600" b="0" i="0" u="none" strike="noStrike" kern="1200" baseline="0" dirty="0" smtClean="0">
                          <a:solidFill>
                            <a:schemeClr val="dk1"/>
                          </a:solidFill>
                          <a:latin typeface="+mn-lt"/>
                          <a:ea typeface="+mn-ea"/>
                          <a:cs typeface="+mn-cs"/>
                        </a:rPr>
                        <a:t>Streamlined policy and program development processes </a:t>
                      </a:r>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Greater opportunities to contribute directly to development of training 	</a:t>
                      </a:r>
                    </a:p>
                  </a:txBody>
                  <a:tcPr marT="45669" marB="45669"/>
                </a:tc>
              </a:tr>
              <a:tr h="1066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Increased efficiency in and effectiveness of training delivery </a:t>
                      </a:r>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More open and transparent lines of communication – increasing the accountability of Government and driving innovation 	</a:t>
                      </a:r>
                    </a:p>
                  </a:txBody>
                  <a:tcPr marT="45669" marB="45669"/>
                </a:tc>
              </a:tr>
              <a:tr h="1066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Improved risk management practices – allowing risks to be identified and considered earlier, thereby reducing future costs </a:t>
                      </a:r>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Improved access to decision-making processes, resulting in the delivery of more efficient and responsive training </a:t>
                      </a:r>
                    </a:p>
                  </a:txBody>
                  <a:tcPr marT="45669" marB="45669"/>
                </a:tc>
              </a:tr>
              <a:tr h="57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Enhanced organizational confidence in the training department  </a:t>
                      </a:r>
                    </a:p>
                  </a:txBody>
                  <a:tcPr marT="45669" marB="45669"/>
                </a:tc>
                <a:tc>
                  <a:txBody>
                    <a:bodyPr/>
                    <a:lstStyle/>
                    <a:p>
                      <a:r>
                        <a:rPr lang="en-US" sz="1600" dirty="0" smtClean="0"/>
                        <a:t>More effective training department</a:t>
                      </a:r>
                      <a:endParaRPr lang="en-US" sz="1600" dirty="0"/>
                    </a:p>
                  </a:txBody>
                  <a:tcPr marT="45669" marB="45669"/>
                </a:tc>
              </a:tr>
            </a:tbl>
          </a:graphicData>
        </a:graphic>
      </p:graphicFrame>
    </p:spTree>
    <p:extLst>
      <p:ext uri="{BB962C8B-B14F-4D97-AF65-F5344CB8AC3E}">
        <p14:creationId xmlns:p14="http://schemas.microsoft.com/office/powerpoint/2010/main" val="1787535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Activity: Stakeholder Map</a:t>
            </a:r>
            <a:endParaRPr lang="en-US" sz="4000" b="1" dirty="0"/>
          </a:p>
        </p:txBody>
      </p:sp>
      <p:sp>
        <p:nvSpPr>
          <p:cNvPr id="3" name="Content Placeholder 2"/>
          <p:cNvSpPr>
            <a:spLocks noGrp="1"/>
          </p:cNvSpPr>
          <p:nvPr>
            <p:ph idx="1"/>
          </p:nvPr>
        </p:nvSpPr>
        <p:spPr/>
        <p:txBody>
          <a:bodyPr/>
          <a:lstStyle/>
          <a:p>
            <a:r>
              <a:rPr lang="en-US" dirty="0" smtClean="0"/>
              <a:t>Draw and label the Stakeholders who are invested in the accomplishment of your Level 4 results.</a:t>
            </a:r>
          </a:p>
          <a:p>
            <a:r>
              <a:rPr lang="en-US" dirty="0" smtClean="0"/>
              <a:t>Draw lines with arrows connecting stakeholders.</a:t>
            </a:r>
          </a:p>
          <a:p>
            <a:r>
              <a:rPr lang="en-US" dirty="0" smtClean="0"/>
              <a:t>Write a label on the line to describe relationships.</a:t>
            </a:r>
          </a:p>
          <a:p>
            <a:pPr marL="0" indent="0" algn="ctr">
              <a:buNone/>
            </a:pPr>
            <a:r>
              <a:rPr lang="en-US" b="1" dirty="0" smtClean="0">
                <a:solidFill>
                  <a:srgbClr val="0033CC"/>
                </a:solidFill>
              </a:rPr>
              <a:t>How can you inform these stakeholders of the strategic role your leadership development program plays in accomplishment of that goal?</a:t>
            </a:r>
            <a:endParaRPr lang="en-US" b="1" dirty="0">
              <a:solidFill>
                <a:srgbClr val="0033CC"/>
              </a:solidFill>
            </a:endParaRPr>
          </a:p>
        </p:txBody>
      </p:sp>
    </p:spTree>
    <p:extLst>
      <p:ext uri="{BB962C8B-B14F-4D97-AF65-F5344CB8AC3E}">
        <p14:creationId xmlns:p14="http://schemas.microsoft.com/office/powerpoint/2010/main" val="17084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Activities: Training Effectiveness</a:t>
            </a:r>
            <a:endParaRPr lang="en-US" b="1" dirty="0"/>
          </a:p>
        </p:txBody>
      </p:sp>
      <p:sp>
        <p:nvSpPr>
          <p:cNvPr id="3" name="Content Placeholder 2"/>
          <p:cNvSpPr>
            <a:spLocks noGrp="1"/>
          </p:cNvSpPr>
          <p:nvPr>
            <p:ph idx="1"/>
          </p:nvPr>
        </p:nvSpPr>
        <p:spPr/>
        <p:txBody>
          <a:bodyPr/>
          <a:lstStyle/>
          <a:p>
            <a:r>
              <a:rPr lang="en-US" dirty="0" smtClean="0"/>
              <a:t>Level 4 Planning: Identify the program results and measures</a:t>
            </a:r>
          </a:p>
          <a:p>
            <a:r>
              <a:rPr lang="en-US" dirty="0" smtClean="0"/>
              <a:t>Level 3 Planning: Identify critical behaviors and leading indicators</a:t>
            </a:r>
            <a:endParaRPr lang="en-US" dirty="0"/>
          </a:p>
        </p:txBody>
      </p:sp>
    </p:spTree>
    <p:extLst>
      <p:ext uri="{BB962C8B-B14F-4D97-AF65-F5344CB8AC3E}">
        <p14:creationId xmlns:p14="http://schemas.microsoft.com/office/powerpoint/2010/main" val="2693458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 Results and Measures</a:t>
            </a:r>
            <a:endParaRPr lang="en-US" b="1" dirty="0"/>
          </a:p>
        </p:txBody>
      </p:sp>
      <p:sp>
        <p:nvSpPr>
          <p:cNvPr id="3" name="Content Placeholder 2"/>
          <p:cNvSpPr>
            <a:spLocks noGrp="1"/>
          </p:cNvSpPr>
          <p:nvPr>
            <p:ph idx="1"/>
          </p:nvPr>
        </p:nvSpPr>
        <p:spPr/>
        <p:txBody>
          <a:bodyPr/>
          <a:lstStyle/>
          <a:p>
            <a:pPr marL="0" indent="0">
              <a:buNone/>
            </a:pPr>
            <a:r>
              <a:rPr lang="en-US" b="1" dirty="0"/>
              <a:t>Level 4 Result </a:t>
            </a:r>
            <a:endParaRPr lang="en-US" dirty="0"/>
          </a:p>
          <a:p>
            <a:pPr marL="0" indent="0">
              <a:buNone/>
            </a:pPr>
            <a:r>
              <a:rPr lang="en-US" dirty="0" smtClean="0"/>
              <a:t>To </a:t>
            </a:r>
            <a:r>
              <a:rPr lang="en-US" dirty="0"/>
              <a:t>sustain the ability of the NMA to share knowledge with the world. </a:t>
            </a:r>
          </a:p>
          <a:p>
            <a:pPr marL="0" indent="0">
              <a:buNone/>
            </a:pPr>
            <a:r>
              <a:rPr lang="en-US" b="1" dirty="0"/>
              <a:t>Level 4 measurement </a:t>
            </a:r>
            <a:r>
              <a:rPr lang="en-US" b="1" dirty="0" smtClean="0"/>
              <a:t>(observable, measurable)</a:t>
            </a:r>
            <a:endParaRPr lang="en-US" dirty="0"/>
          </a:p>
          <a:p>
            <a:pPr marL="0" indent="0">
              <a:buNone/>
            </a:pPr>
            <a:r>
              <a:rPr lang="en-US" dirty="0"/>
              <a:t>The sustainment of the NMA would be measured in two ways: </a:t>
            </a:r>
          </a:p>
          <a:p>
            <a:pPr marL="0" indent="0">
              <a:buNone/>
            </a:pPr>
            <a:r>
              <a:rPr lang="en-US" dirty="0"/>
              <a:t>1. Donation levels </a:t>
            </a:r>
          </a:p>
          <a:p>
            <a:pPr marL="0" indent="0">
              <a:buNone/>
            </a:pPr>
            <a:r>
              <a:rPr lang="en-US" dirty="0" smtClean="0"/>
              <a:t>2</a:t>
            </a:r>
            <a:r>
              <a:rPr lang="en-US" dirty="0"/>
              <a:t>. Cross-organizational agreement on funding usage </a:t>
            </a:r>
          </a:p>
          <a:p>
            <a:endParaRPr lang="en-US" dirty="0"/>
          </a:p>
        </p:txBody>
      </p:sp>
    </p:spTree>
    <p:extLst>
      <p:ext uri="{BB962C8B-B14F-4D97-AF65-F5344CB8AC3E}">
        <p14:creationId xmlns:p14="http://schemas.microsoft.com/office/powerpoint/2010/main" val="136609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54163" y="136525"/>
            <a:ext cx="7086600" cy="914400"/>
          </a:xfrm>
        </p:spPr>
        <p:txBody>
          <a:bodyPr/>
          <a:lstStyle/>
          <a:p>
            <a:pPr algn="ctr">
              <a:defRPr/>
            </a:pPr>
            <a:r>
              <a:rPr lang="en-US" altLang="en-US" sz="4000" b="1" dirty="0"/>
              <a:t>Definitions</a:t>
            </a:r>
            <a:r>
              <a:rPr lang="en-US" altLang="en-US" sz="4000" dirty="0" smtClean="0">
                <a:latin typeface="+mn-lt"/>
                <a:ea typeface="+mn-ea"/>
                <a:cs typeface="+mn-cs"/>
              </a:rPr>
              <a:t> </a:t>
            </a:r>
            <a:r>
              <a:rPr lang="en-US" altLang="en-US" sz="4000" b="1" dirty="0"/>
              <a:t>cont.</a:t>
            </a:r>
          </a:p>
        </p:txBody>
      </p:sp>
      <p:sp>
        <p:nvSpPr>
          <p:cNvPr id="5" name="Slide Number Placeholder 4"/>
          <p:cNvSpPr>
            <a:spLocks noGrp="1"/>
          </p:cNvSpPr>
          <p:nvPr>
            <p:ph type="sldNum" sz="quarter" idx="4294967295"/>
          </p:nvPr>
        </p:nvSpPr>
        <p:spPr>
          <a:xfrm>
            <a:off x="7239000" y="6356350"/>
            <a:ext cx="1447800" cy="365125"/>
          </a:xfrm>
          <a:prstGeom prst="rect">
            <a:avLst/>
          </a:prstGeom>
        </p:spPr>
        <p:txBody>
          <a:bodyPr/>
          <a:lstStyle/>
          <a:p>
            <a:pPr>
              <a:defRPr/>
            </a:pPr>
            <a:fld id="{F189D803-4641-4177-871C-F672562D8216}" type="slidenum">
              <a:rPr lang="en-US" smtClean="0"/>
              <a:pPr>
                <a:defRPr/>
              </a:pPr>
              <a:t>5</a:t>
            </a:fld>
            <a:endParaRPr lang="en-US" dirty="0"/>
          </a:p>
        </p:txBody>
      </p:sp>
      <p:sp>
        <p:nvSpPr>
          <p:cNvPr id="9221" name="Rectangle 3"/>
          <p:cNvSpPr>
            <a:spLocks noGrp="1" noChangeArrowheads="1"/>
          </p:cNvSpPr>
          <p:nvPr>
            <p:ph idx="1"/>
          </p:nvPr>
        </p:nvSpPr>
        <p:spPr>
          <a:xfrm>
            <a:off x="1600200" y="1371601"/>
            <a:ext cx="7086600" cy="533400"/>
          </a:xfrm>
        </p:spPr>
        <p:txBody>
          <a:bodyPr/>
          <a:lstStyle/>
          <a:p>
            <a:pPr>
              <a:buFontTx/>
              <a:buChar char="•"/>
            </a:pPr>
            <a:r>
              <a:rPr lang="en-US" altLang="en-US" sz="2800" b="1" dirty="0" smtClean="0">
                <a:ea typeface="ＭＳ Ｐゴシック" pitchFamily="57" charset="-128"/>
              </a:rPr>
              <a:t>Inputs</a:t>
            </a:r>
            <a:r>
              <a:rPr lang="en-US" altLang="en-US" sz="2800" dirty="0" smtClean="0">
                <a:ea typeface="ＭＳ Ｐゴシック" pitchFamily="57" charset="-128"/>
              </a:rPr>
              <a:t>—Resources </a:t>
            </a:r>
          </a:p>
          <a:p>
            <a:pPr>
              <a:buFontTx/>
              <a:buChar char="•"/>
            </a:pPr>
            <a:r>
              <a:rPr lang="en-US" altLang="en-US" sz="2800" b="1" dirty="0" smtClean="0">
                <a:ea typeface="ＭＳ Ｐゴシック" pitchFamily="57" charset="-128"/>
              </a:rPr>
              <a:t>Activity</a:t>
            </a:r>
            <a:r>
              <a:rPr lang="en-US" altLang="en-US" sz="2800" dirty="0" smtClean="0">
                <a:ea typeface="ＭＳ Ｐゴシック" pitchFamily="57" charset="-128"/>
              </a:rPr>
              <a:t>—What you do/Target audience</a:t>
            </a:r>
          </a:p>
          <a:p>
            <a:pPr>
              <a:buFontTx/>
              <a:buChar char="•"/>
            </a:pPr>
            <a:r>
              <a:rPr lang="en-US" altLang="en-US" sz="2800" b="1" dirty="0" smtClean="0">
                <a:ea typeface="ＭＳ Ｐゴシック" pitchFamily="57" charset="-128"/>
              </a:rPr>
              <a:t>Output</a:t>
            </a:r>
            <a:r>
              <a:rPr lang="en-US" altLang="en-US" sz="2800" dirty="0" smtClean="0">
                <a:ea typeface="ＭＳ Ｐゴシック" pitchFamily="57" charset="-128"/>
              </a:rPr>
              <a:t>—What you produce (immediate result of the activity)</a:t>
            </a:r>
          </a:p>
          <a:p>
            <a:pPr lvl="1"/>
            <a:r>
              <a:rPr lang="en-US" altLang="en-US" dirty="0" smtClean="0">
                <a:ea typeface="ＭＳ Ｐゴシック" pitchFamily="57" charset="-128"/>
              </a:rPr>
              <a:t># of participants who completed the course</a:t>
            </a:r>
          </a:p>
          <a:p>
            <a:pPr lvl="1"/>
            <a:r>
              <a:rPr lang="en-US" altLang="en-US" dirty="0" smtClean="0">
                <a:ea typeface="ＭＳ Ｐゴシック" pitchFamily="57" charset="-128"/>
              </a:rPr>
              <a:t># courses offered</a:t>
            </a:r>
          </a:p>
          <a:p>
            <a:pPr lvl="1"/>
            <a:r>
              <a:rPr lang="en-US" altLang="en-US" dirty="0" smtClean="0">
                <a:ea typeface="ＭＳ Ｐゴシック" pitchFamily="57" charset="-128"/>
              </a:rPr>
              <a:t># of training hours</a:t>
            </a:r>
          </a:p>
          <a:p>
            <a:pPr lvl="1"/>
            <a:r>
              <a:rPr lang="en-US" altLang="en-US" dirty="0" smtClean="0">
                <a:ea typeface="ＭＳ Ｐゴシック" pitchFamily="57" charset="-128"/>
              </a:rPr>
              <a:t>% participant satisfaction with the training</a:t>
            </a:r>
          </a:p>
          <a:p>
            <a:pPr lvl="1"/>
            <a:endParaRPr lang="en-US" altLang="en-US" dirty="0" smtClean="0">
              <a:ea typeface="ＭＳ Ｐゴシック" pitchFamily="57" charset="-128"/>
            </a:endParaRPr>
          </a:p>
          <a:p>
            <a:pPr lvl="1"/>
            <a:endParaRPr lang="en-US" altLang="en-US" dirty="0" smtClean="0">
              <a:ea typeface="ＭＳ Ｐゴシック" pitchFamily="57" charset="-128"/>
            </a:endParaRPr>
          </a:p>
        </p:txBody>
      </p:sp>
      <p:sp>
        <p:nvSpPr>
          <p:cNvPr id="2" name="Rectangle 1"/>
          <p:cNvSpPr/>
          <p:nvPr/>
        </p:nvSpPr>
        <p:spPr>
          <a:xfrm>
            <a:off x="1905000" y="2057400"/>
            <a:ext cx="6096000" cy="29718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66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4 Activity: Identify the Program Outcomes and Measures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3605019"/>
              </p:ext>
            </p:extLst>
          </p:nvPr>
        </p:nvGraphicFramePr>
        <p:xfrm>
          <a:off x="1508759" y="1447800"/>
          <a:ext cx="7620001" cy="4585969"/>
        </p:xfrm>
        <a:graphic>
          <a:graphicData uri="http://schemas.openxmlformats.org/drawingml/2006/table">
            <a:tbl>
              <a:tblPr/>
              <a:tblGrid>
                <a:gridCol w="1364517"/>
                <a:gridCol w="1953345"/>
                <a:gridCol w="1499230"/>
                <a:gridCol w="1368863"/>
                <a:gridCol w="1434046"/>
              </a:tblGrid>
              <a:tr h="838200">
                <a:tc>
                  <a:txBody>
                    <a:bodyPr/>
                    <a:lstStyle/>
                    <a:p>
                      <a:pPr marL="0" marR="0" algn="ctr">
                        <a:spcBef>
                          <a:spcPts val="0"/>
                        </a:spcBef>
                        <a:spcAft>
                          <a:spcPts val="0"/>
                        </a:spcAft>
                      </a:pPr>
                      <a:r>
                        <a:rPr lang="en-ZA" sz="1800" b="1" dirty="0">
                          <a:effectLst/>
                          <a:latin typeface="Times New Roman"/>
                          <a:ea typeface="MS Mincho"/>
                        </a:rPr>
                        <a:t>  Input (Resources)</a:t>
                      </a:r>
                      <a:endParaRPr lang="en-US" sz="18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Activity (What you do)</a:t>
                      </a:r>
                      <a:endParaRPr lang="en-US" sz="18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Output (Level 1 &amp; 2)</a:t>
                      </a:r>
                      <a:endParaRPr lang="en-US" sz="18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Behaviors (Level 3)</a:t>
                      </a:r>
                      <a:endParaRPr lang="en-US" sz="18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solidFill>
                            <a:srgbClr val="FF0000"/>
                          </a:solidFill>
                          <a:effectLst/>
                          <a:latin typeface="Times New Roman"/>
                          <a:ea typeface="MS Mincho"/>
                        </a:rPr>
                        <a:t>Outcomes (Level 4)</a:t>
                      </a:r>
                      <a:endParaRPr lang="en-US" sz="1800" dirty="0">
                        <a:solidFill>
                          <a:srgbClr val="FF0000"/>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r>
              <a:tr h="3747769">
                <a:tc>
                  <a:txBody>
                    <a:bodyPr/>
                    <a:lstStyle/>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6325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Succession Planning Results</a:t>
            </a:r>
            <a:endParaRPr lang="en-US" b="1" dirty="0"/>
          </a:p>
        </p:txBody>
      </p:sp>
      <p:sp>
        <p:nvSpPr>
          <p:cNvPr id="3" name="Content Placeholder 2"/>
          <p:cNvSpPr>
            <a:spLocks noGrp="1"/>
          </p:cNvSpPr>
          <p:nvPr>
            <p:ph idx="1"/>
          </p:nvPr>
        </p:nvSpPr>
        <p:spPr/>
        <p:txBody>
          <a:bodyPr/>
          <a:lstStyle/>
          <a:p>
            <a:r>
              <a:rPr lang="en-CA" sz="2400" dirty="0" smtClean="0"/>
              <a:t>To increase the organization’s </a:t>
            </a:r>
            <a:r>
              <a:rPr lang="en-CA" sz="2400" dirty="0"/>
              <a:t>ability to fill key jobs with internal candidates</a:t>
            </a:r>
            <a:endParaRPr lang="en-US" sz="2400" dirty="0"/>
          </a:p>
          <a:p>
            <a:r>
              <a:rPr lang="en-CA" sz="2400" dirty="0" smtClean="0"/>
              <a:t>To sustain diversity </a:t>
            </a:r>
            <a:r>
              <a:rPr lang="en-CA" sz="2400" dirty="0"/>
              <a:t>in promotions</a:t>
            </a:r>
            <a:endParaRPr lang="en-US" sz="2400" dirty="0"/>
          </a:p>
          <a:p>
            <a:r>
              <a:rPr lang="en-CA" sz="2400" dirty="0" smtClean="0"/>
              <a:t>To increase positive </a:t>
            </a:r>
            <a:r>
              <a:rPr lang="en-CA" sz="2400" dirty="0"/>
              <a:t>performance evaluations </a:t>
            </a:r>
            <a:endParaRPr lang="en-US" sz="2400" dirty="0"/>
          </a:p>
          <a:p>
            <a:r>
              <a:rPr lang="en-CA" sz="2400" dirty="0" smtClean="0"/>
              <a:t>To maintain leadership </a:t>
            </a:r>
            <a:r>
              <a:rPr lang="en-CA" sz="2400" dirty="0"/>
              <a:t>effectiveness</a:t>
            </a:r>
            <a:endParaRPr lang="en-US" sz="2400" dirty="0"/>
          </a:p>
          <a:p>
            <a:r>
              <a:rPr lang="en-CA" sz="2400" dirty="0" smtClean="0"/>
              <a:t>To increase high </a:t>
            </a:r>
            <a:r>
              <a:rPr lang="en-CA" sz="2400" dirty="0"/>
              <a:t>potential retention &amp; </a:t>
            </a:r>
            <a:r>
              <a:rPr lang="en-CA" sz="2400" dirty="0" smtClean="0"/>
              <a:t>attrition</a:t>
            </a:r>
          </a:p>
          <a:p>
            <a:endParaRPr lang="en-CA" sz="2400" dirty="0"/>
          </a:p>
          <a:p>
            <a:pPr marL="0" indent="0" algn="ctr">
              <a:buNone/>
            </a:pPr>
            <a:r>
              <a:rPr lang="en-CA" sz="2400" b="1" dirty="0" smtClean="0">
                <a:solidFill>
                  <a:srgbClr val="FF0000"/>
                </a:solidFill>
              </a:rPr>
              <a:t>How will you collect data to verify that you’ve accomplished these results?</a:t>
            </a:r>
            <a:endParaRPr lang="en-US" sz="2400"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315251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Collection Methods (pg. 31 &amp; 32)</a:t>
            </a:r>
            <a:endParaRPr lang="en-US" b="1" dirty="0"/>
          </a:p>
        </p:txBody>
      </p:sp>
      <p:pic>
        <p:nvPicPr>
          <p:cNvPr id="4" name="Content Placeholder 3"/>
          <p:cNvPicPr>
            <a:picLocks noGrp="1"/>
          </p:cNvPicPr>
          <p:nvPr>
            <p:ph idx="1"/>
          </p:nvPr>
        </p:nvPicPr>
        <p:blipFill rotWithShape="1">
          <a:blip r:embed="rId3"/>
          <a:srcRect l="52632" t="15976" r="6243" b="8938"/>
          <a:stretch/>
        </p:blipFill>
        <p:spPr bwMode="auto">
          <a:xfrm>
            <a:off x="1600200" y="1546082"/>
            <a:ext cx="7315200" cy="460403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924800" y="2057400"/>
            <a:ext cx="914400" cy="388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44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 Data Collection Methods</a:t>
            </a:r>
            <a:endParaRPr lang="en-US" b="1" dirty="0"/>
          </a:p>
        </p:txBody>
      </p:sp>
      <p:pic>
        <p:nvPicPr>
          <p:cNvPr id="4" name="Content Placeholder 3"/>
          <p:cNvPicPr>
            <a:picLocks noGrp="1"/>
          </p:cNvPicPr>
          <p:nvPr>
            <p:ph idx="1"/>
          </p:nvPr>
        </p:nvPicPr>
        <p:blipFill rotWithShape="1">
          <a:blip r:embed="rId2"/>
          <a:srcRect l="54311" t="60850" r="10141" b="20218"/>
          <a:stretch/>
        </p:blipFill>
        <p:spPr bwMode="auto">
          <a:xfrm>
            <a:off x="1524000" y="1600200"/>
            <a:ext cx="7467600" cy="259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7999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Sample Level 4 Method</a:t>
            </a:r>
            <a:endParaRPr lang="en-US" sz="4000" b="1" dirty="0"/>
          </a:p>
        </p:txBody>
      </p:sp>
      <p:pic>
        <p:nvPicPr>
          <p:cNvPr id="4" name="Content Placeholder 3"/>
          <p:cNvPicPr>
            <a:picLocks noGrp="1"/>
          </p:cNvPicPr>
          <p:nvPr>
            <p:ph idx="1"/>
          </p:nvPr>
        </p:nvPicPr>
        <p:blipFill rotWithShape="1">
          <a:blip r:embed="rId2"/>
          <a:srcRect l="51165" t="18105" r="6242" b="16928"/>
          <a:stretch/>
        </p:blipFill>
        <p:spPr bwMode="auto">
          <a:xfrm>
            <a:off x="1447800" y="1295400"/>
            <a:ext cx="7620000" cy="5181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72824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dirty="0" smtClean="0"/>
              <a:t>Level 3 Overview— Did they use it?</a:t>
            </a:r>
          </a:p>
        </p:txBody>
      </p:sp>
      <p:sp>
        <p:nvSpPr>
          <p:cNvPr id="3" name="Content Placeholder 2"/>
          <p:cNvSpPr>
            <a:spLocks noGrp="1"/>
          </p:cNvSpPr>
          <p:nvPr>
            <p:ph idx="1"/>
          </p:nvPr>
        </p:nvSpPr>
        <p:spPr>
          <a:xfrm>
            <a:off x="1447800" y="1295400"/>
            <a:ext cx="7696200" cy="4953000"/>
          </a:xfrm>
        </p:spPr>
        <p:txBody>
          <a:bodyPr/>
          <a:lstStyle/>
          <a:p>
            <a:pPr marL="0" indent="0">
              <a:buFontTx/>
              <a:buNone/>
              <a:defRPr/>
            </a:pPr>
            <a:r>
              <a:rPr lang="en-US" dirty="0" smtClean="0"/>
              <a:t>Program </a:t>
            </a:r>
            <a:r>
              <a:rPr lang="en-US" dirty="0" smtClean="0">
                <a:sym typeface="Wingdings"/>
              </a:rPr>
              <a:t></a:t>
            </a:r>
            <a:r>
              <a:rPr lang="en-US" dirty="0" smtClean="0"/>
              <a:t> Reactions </a:t>
            </a:r>
            <a:r>
              <a:rPr lang="en-US" dirty="0" smtClean="0">
                <a:sym typeface="Wingdings"/>
              </a:rPr>
              <a:t></a:t>
            </a:r>
            <a:r>
              <a:rPr lang="en-US" dirty="0" smtClean="0"/>
              <a:t> Learning </a:t>
            </a:r>
            <a:r>
              <a:rPr lang="en-US" dirty="0" smtClean="0">
                <a:sym typeface="Wingdings"/>
              </a:rPr>
              <a:t></a:t>
            </a:r>
            <a:r>
              <a:rPr lang="en-US" dirty="0" smtClean="0"/>
              <a:t> </a:t>
            </a:r>
            <a:r>
              <a:rPr lang="en-US" b="1" dirty="0" smtClean="0">
                <a:solidFill>
                  <a:srgbClr val="FF0000"/>
                </a:solidFill>
              </a:rPr>
              <a:t>Behavior</a:t>
            </a:r>
            <a:r>
              <a:rPr lang="en-US" dirty="0" smtClean="0"/>
              <a:t> </a:t>
            </a:r>
            <a:r>
              <a:rPr lang="en-US" dirty="0" smtClean="0">
                <a:sym typeface="Wingdings"/>
              </a:rPr>
              <a:t></a:t>
            </a:r>
            <a:r>
              <a:rPr lang="en-US" dirty="0" smtClean="0"/>
              <a:t> Results </a:t>
            </a:r>
          </a:p>
          <a:p>
            <a:pPr>
              <a:defRPr/>
            </a:pPr>
            <a:r>
              <a:rPr lang="en-US" dirty="0" smtClean="0"/>
              <a:t>Measures actual </a:t>
            </a:r>
            <a:r>
              <a:rPr lang="en-US" dirty="0"/>
              <a:t>behavior </a:t>
            </a:r>
            <a:r>
              <a:rPr lang="en-US" b="1" u="sng" dirty="0"/>
              <a:t>on the job</a:t>
            </a:r>
            <a:r>
              <a:rPr lang="en-US" dirty="0"/>
              <a:t>, rather than only measuring or demonstrating positive </a:t>
            </a:r>
            <a:r>
              <a:rPr lang="en-US" dirty="0" smtClean="0"/>
              <a:t>reaction, learning </a:t>
            </a:r>
            <a:r>
              <a:rPr lang="en-US" u="sng" dirty="0" smtClean="0"/>
              <a:t>or intent to apply </a:t>
            </a:r>
            <a:r>
              <a:rPr lang="en-US" dirty="0" smtClean="0"/>
              <a:t>the learning. </a:t>
            </a:r>
          </a:p>
          <a:p>
            <a:pPr>
              <a:defRPr/>
            </a:pPr>
            <a:r>
              <a:rPr lang="en-US" dirty="0" smtClean="0"/>
              <a:t>Level </a:t>
            </a:r>
            <a:r>
              <a:rPr lang="en-US" dirty="0"/>
              <a:t>three outcomes are required for level four outcomes </a:t>
            </a:r>
            <a:endParaRPr lang="en-US" dirty="0" smtClean="0"/>
          </a:p>
          <a:p>
            <a:pPr>
              <a:defRPr/>
            </a:pPr>
            <a:r>
              <a:rPr lang="en-US" dirty="0" smtClean="0"/>
              <a:t>Sometimes, </a:t>
            </a:r>
            <a:r>
              <a:rPr lang="en-US" dirty="0"/>
              <a:t>evidence of level </a:t>
            </a:r>
            <a:r>
              <a:rPr lang="en-US" dirty="0" smtClean="0"/>
              <a:t>1 </a:t>
            </a:r>
            <a:r>
              <a:rPr lang="en-US" dirty="0"/>
              <a:t>outcomes, level </a:t>
            </a:r>
            <a:r>
              <a:rPr lang="en-US" dirty="0" smtClean="0"/>
              <a:t>2 </a:t>
            </a:r>
            <a:r>
              <a:rPr lang="en-US" dirty="0"/>
              <a:t>outcomes, and level </a:t>
            </a:r>
            <a:r>
              <a:rPr lang="en-US" dirty="0" smtClean="0"/>
              <a:t>3 </a:t>
            </a:r>
            <a:r>
              <a:rPr lang="en-US" dirty="0"/>
              <a:t>outcomes will be </a:t>
            </a:r>
            <a:r>
              <a:rPr lang="en-US" u="sng" dirty="0"/>
              <a:t>sufficient</a:t>
            </a:r>
            <a:r>
              <a:rPr lang="en-US" dirty="0"/>
              <a:t> evidence of the merit and usefulness of a training program. </a:t>
            </a:r>
          </a:p>
        </p:txBody>
      </p:sp>
    </p:spTree>
    <p:extLst>
      <p:ext uri="{BB962C8B-B14F-4D97-AF65-F5344CB8AC3E}">
        <p14:creationId xmlns:p14="http://schemas.microsoft.com/office/powerpoint/2010/main" val="34635080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The Fun Theory</a:t>
            </a:r>
            <a:endParaRPr lang="en-US" sz="4000" b="1" dirty="0"/>
          </a:p>
        </p:txBody>
      </p:sp>
      <p:sp>
        <p:nvSpPr>
          <p:cNvPr id="3" name="Content Placeholder 2"/>
          <p:cNvSpPr>
            <a:spLocks noGrp="1"/>
          </p:cNvSpPr>
          <p:nvPr>
            <p:ph idx="1"/>
          </p:nvPr>
        </p:nvSpPr>
        <p:spPr/>
        <p:txBody>
          <a:bodyPr/>
          <a:lstStyle/>
          <a:p>
            <a:pPr marL="0" indent="0" algn="ctr">
              <a:buNone/>
            </a:pPr>
            <a:r>
              <a:rPr lang="en-US" sz="2400" dirty="0">
                <a:hlinkClick r:id="rId3"/>
              </a:rPr>
              <a:t>https://</a:t>
            </a:r>
            <a:r>
              <a:rPr lang="en-US" sz="2400" dirty="0" smtClean="0">
                <a:hlinkClick r:id="rId3"/>
              </a:rPr>
              <a:t>www.youtube.com/watch?v=2lXh2n0aPyw</a:t>
            </a:r>
            <a:endParaRPr lang="en-US" sz="2400" dirty="0" smtClean="0"/>
          </a:p>
          <a:p>
            <a:pPr marL="0" indent="0">
              <a:buNone/>
            </a:pPr>
            <a:endParaRPr lang="en-US" sz="2400" dirty="0"/>
          </a:p>
        </p:txBody>
      </p:sp>
    </p:spTree>
    <p:extLst>
      <p:ext uri="{BB962C8B-B14F-4D97-AF65-F5344CB8AC3E}">
        <p14:creationId xmlns:p14="http://schemas.microsoft.com/office/powerpoint/2010/main" val="12008719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Training Transfer</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4755226"/>
              </p:ext>
            </p:extLst>
          </p:nvPr>
        </p:nvGraphicFramePr>
        <p:xfrm>
          <a:off x="1524000" y="1752600"/>
          <a:ext cx="7467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202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82000"/>
          </a:schemeClr>
        </a:solidFill>
        <a:effectLst/>
      </p:bgPr>
    </p:bg>
    <p:spTree>
      <p:nvGrpSpPr>
        <p:cNvPr id="1" name=""/>
        <p:cNvGrpSpPr/>
        <p:nvPr/>
      </p:nvGrpSpPr>
      <p:grpSpPr>
        <a:xfrm>
          <a:off x="0" y="0"/>
          <a:ext cx="0" cy="0"/>
          <a:chOff x="0" y="0"/>
          <a:chExt cx="0" cy="0"/>
        </a:xfrm>
      </p:grpSpPr>
      <p:sp>
        <p:nvSpPr>
          <p:cNvPr id="4" name="Oval 3"/>
          <p:cNvSpPr/>
          <p:nvPr/>
        </p:nvSpPr>
        <p:spPr>
          <a:xfrm>
            <a:off x="1066800" y="2667000"/>
            <a:ext cx="3429000" cy="3352800"/>
          </a:xfrm>
          <a:prstGeom prst="ellipse">
            <a:avLst/>
          </a:prstGeom>
          <a:gradFill flip="none" rotWithShape="1">
            <a:gsLst>
              <a:gs pos="0">
                <a:schemeClr val="accent1">
                  <a:tint val="66000"/>
                  <a:satMod val="160000"/>
                  <a:alpha val="0"/>
                </a:schemeClr>
              </a:gs>
              <a:gs pos="9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GROUP 1</a:t>
            </a:r>
          </a:p>
          <a:p>
            <a:r>
              <a:rPr lang="en-US" sz="1600" dirty="0" smtClean="0">
                <a:solidFill>
                  <a:schemeClr val="tx1"/>
                </a:solidFill>
              </a:rPr>
              <a:t>30 employees completed the course</a:t>
            </a:r>
          </a:p>
          <a:p>
            <a:r>
              <a:rPr lang="en-US" sz="1600" dirty="0" smtClean="0">
                <a:solidFill>
                  <a:schemeClr val="tx1"/>
                </a:solidFill>
              </a:rPr>
              <a:t>4.5 of 5.0 satisfaction</a:t>
            </a:r>
          </a:p>
          <a:p>
            <a:r>
              <a:rPr lang="en-US" sz="1600" dirty="0" smtClean="0">
                <a:solidFill>
                  <a:schemeClr val="tx1"/>
                </a:solidFill>
              </a:rPr>
              <a:t>95% said they will use what they learned back on the job</a:t>
            </a:r>
            <a:endParaRPr lang="en-US" sz="1600" dirty="0">
              <a:solidFill>
                <a:schemeClr val="tx1"/>
              </a:solidFill>
            </a:endParaRPr>
          </a:p>
        </p:txBody>
      </p:sp>
      <p:sp>
        <p:nvSpPr>
          <p:cNvPr id="5" name="Content Placeholder 4"/>
          <p:cNvSpPr>
            <a:spLocks noGrp="1"/>
          </p:cNvSpPr>
          <p:nvPr>
            <p:ph idx="1"/>
          </p:nvPr>
        </p:nvSpPr>
        <p:spPr>
          <a:xfrm>
            <a:off x="3657600" y="381000"/>
            <a:ext cx="5257800" cy="5334000"/>
          </a:xfrm>
          <a:prstGeom prst="ellipse">
            <a:avLst/>
          </a:prstGeom>
          <a:gradFill flip="none" rotWithShape="1">
            <a:gsLst>
              <a:gs pos="0">
                <a:schemeClr val="accent6">
                  <a:tint val="66000"/>
                  <a:satMod val="160000"/>
                </a:schemeClr>
              </a:gs>
              <a:gs pos="1000">
                <a:schemeClr val="accent6">
                  <a:tint val="44500"/>
                  <a:satMod val="160000"/>
                  <a:alpha val="0"/>
                </a:schemeClr>
              </a:gs>
              <a:gs pos="100000">
                <a:schemeClr val="accent6">
                  <a:tint val="23500"/>
                  <a:satMod val="16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lvl="0" indent="0">
              <a:buNone/>
            </a:pPr>
            <a:endParaRPr lang="en-US" sz="1600" dirty="0" smtClean="0">
              <a:solidFill>
                <a:schemeClr val="tx1"/>
              </a:solidFill>
            </a:endParaRPr>
          </a:p>
          <a:p>
            <a:pPr marL="0" lvl="0" indent="0">
              <a:buNone/>
            </a:pPr>
            <a:endParaRPr lang="en-US" sz="1600" dirty="0">
              <a:solidFill>
                <a:schemeClr val="tx1"/>
              </a:solidFill>
            </a:endParaRPr>
          </a:p>
          <a:p>
            <a:pPr marL="0" lvl="0" indent="0">
              <a:buNone/>
            </a:pPr>
            <a:endParaRPr lang="en-US" sz="1600" dirty="0" smtClean="0">
              <a:solidFill>
                <a:schemeClr val="tx1"/>
              </a:solidFill>
            </a:endParaRPr>
          </a:p>
          <a:p>
            <a:pPr marL="0" lvl="0" indent="0">
              <a:buNone/>
            </a:pPr>
            <a:endParaRPr lang="en-US" sz="1600" dirty="0">
              <a:solidFill>
                <a:schemeClr val="tx1"/>
              </a:solidFill>
            </a:endParaRPr>
          </a:p>
          <a:p>
            <a:pPr marL="0" lvl="0" indent="0">
              <a:buNone/>
            </a:pPr>
            <a:endParaRPr lang="en-US" sz="1600" dirty="0" smtClean="0">
              <a:solidFill>
                <a:schemeClr val="tx1"/>
              </a:solidFill>
            </a:endParaRPr>
          </a:p>
          <a:p>
            <a:pPr marL="0" lvl="0" indent="0">
              <a:buNone/>
            </a:pPr>
            <a:r>
              <a:rPr lang="en-US" sz="1600" b="1" dirty="0" smtClean="0">
                <a:solidFill>
                  <a:schemeClr val="tx1"/>
                </a:solidFill>
              </a:rPr>
              <a:t>GROUP 2</a:t>
            </a:r>
          </a:p>
          <a:p>
            <a:pPr marL="0" lvl="0" indent="0">
              <a:buNone/>
            </a:pPr>
            <a:r>
              <a:rPr lang="en-US" sz="1600" dirty="0" smtClean="0">
                <a:solidFill>
                  <a:schemeClr val="tx1"/>
                </a:solidFill>
              </a:rPr>
              <a:t>12 supervisors report a 15</a:t>
            </a:r>
            <a:r>
              <a:rPr lang="en-US" sz="1600" dirty="0">
                <a:solidFill>
                  <a:schemeClr val="tx1"/>
                </a:solidFill>
              </a:rPr>
              <a:t>% decrease in the amount of time they spend making “unnecessary” edits to </a:t>
            </a:r>
            <a:r>
              <a:rPr lang="en-US" sz="1600" dirty="0" smtClean="0">
                <a:solidFill>
                  <a:schemeClr val="tx1"/>
                </a:solidFill>
              </a:rPr>
              <a:t>reports written </a:t>
            </a:r>
            <a:r>
              <a:rPr lang="en-US" sz="1600" dirty="0">
                <a:solidFill>
                  <a:schemeClr val="tx1"/>
                </a:solidFill>
              </a:rPr>
              <a:t>by those who attended the </a:t>
            </a:r>
            <a:r>
              <a:rPr lang="en-US" sz="1600" dirty="0" smtClean="0">
                <a:solidFill>
                  <a:schemeClr val="tx1"/>
                </a:solidFill>
              </a:rPr>
              <a:t>course;. supervisors </a:t>
            </a:r>
            <a:r>
              <a:rPr lang="en-US" sz="1600" dirty="0">
                <a:solidFill>
                  <a:schemeClr val="tx1"/>
                </a:solidFill>
              </a:rPr>
              <a:t>attribute half of this improvement to training</a:t>
            </a:r>
            <a:r>
              <a:rPr lang="en-US" sz="1600" dirty="0" smtClean="0">
                <a:solidFill>
                  <a:schemeClr val="tx1"/>
                </a:solidFill>
              </a:rPr>
              <a:t>.</a:t>
            </a:r>
          </a:p>
          <a:p>
            <a:pPr marL="0" indent="0">
              <a:buNone/>
            </a:pPr>
            <a:r>
              <a:rPr lang="en-US" sz="1600" dirty="0">
                <a:solidFill>
                  <a:schemeClr val="tx1"/>
                </a:solidFill>
              </a:rPr>
              <a:t>Saved 22 “man-hours” (valued at $10,437). </a:t>
            </a:r>
            <a:r>
              <a:rPr lang="en-US" sz="1600" dirty="0" smtClean="0">
                <a:solidFill>
                  <a:schemeClr val="tx1"/>
                </a:solidFill>
              </a:rPr>
              <a:t>participants report a </a:t>
            </a:r>
            <a:r>
              <a:rPr lang="en-US" sz="1600" dirty="0">
                <a:solidFill>
                  <a:schemeClr val="tx1"/>
                </a:solidFill>
              </a:rPr>
              <a:t>40% decrease in the number of final drafts returned to them, by </a:t>
            </a:r>
            <a:r>
              <a:rPr lang="en-US" sz="1600" dirty="0" smtClean="0">
                <a:solidFill>
                  <a:schemeClr val="tx1"/>
                </a:solidFill>
              </a:rPr>
              <a:t>supervisors for </a:t>
            </a:r>
            <a:r>
              <a:rPr lang="en-US" sz="1600" dirty="0">
                <a:solidFill>
                  <a:schemeClr val="tx1"/>
                </a:solidFill>
              </a:rPr>
              <a:t>additional edits</a:t>
            </a:r>
            <a:r>
              <a:rPr lang="en-US" sz="1800" dirty="0" smtClean="0">
                <a:solidFill>
                  <a:schemeClr val="tx1"/>
                </a:solidFill>
              </a:rPr>
              <a:t>.</a:t>
            </a:r>
          </a:p>
          <a:p>
            <a:pPr marL="0" lvl="0" indent="0">
              <a:buNone/>
            </a:pPr>
            <a:r>
              <a:rPr lang="en-US" sz="1600" dirty="0">
                <a:solidFill>
                  <a:schemeClr val="tx1"/>
                </a:solidFill>
              </a:rPr>
              <a:t>70% </a:t>
            </a:r>
            <a:r>
              <a:rPr lang="en-US" sz="1600" dirty="0" smtClean="0">
                <a:solidFill>
                  <a:schemeClr val="tx1"/>
                </a:solidFill>
              </a:rPr>
              <a:t>of supervisors </a:t>
            </a:r>
            <a:r>
              <a:rPr lang="en-US" sz="1600" dirty="0">
                <a:solidFill>
                  <a:schemeClr val="tx1"/>
                </a:solidFill>
              </a:rPr>
              <a:t>report more positive feedback from end users.</a:t>
            </a:r>
          </a:p>
          <a:p>
            <a:pPr marL="0" indent="0">
              <a:buNone/>
            </a:pPr>
            <a:endParaRPr lang="en-US" sz="1800" dirty="0" smtClean="0">
              <a:solidFill>
                <a:schemeClr val="tx1"/>
              </a:solidFill>
            </a:endParaRPr>
          </a:p>
          <a:p>
            <a:pPr marL="0" indent="0">
              <a:buNone/>
            </a:pPr>
            <a:endParaRPr lang="en-US" sz="1800" dirty="0">
              <a:solidFill>
                <a:schemeClr val="tx1"/>
              </a:solidFill>
            </a:endParaRPr>
          </a:p>
          <a:p>
            <a:pPr marL="0" lvl="0" indent="0">
              <a:buNone/>
            </a:pPr>
            <a:endParaRPr lang="en-US" sz="1600" dirty="0" smtClean="0">
              <a:solidFill>
                <a:schemeClr val="tx1"/>
              </a:solidFill>
            </a:endParaRPr>
          </a:p>
          <a:p>
            <a:pPr marL="0" lvl="0" indent="0">
              <a:buNone/>
            </a:pPr>
            <a:endParaRPr lang="en-US" sz="1600" dirty="0">
              <a:solidFill>
                <a:schemeClr val="tx1"/>
              </a:solidFill>
            </a:endParaRPr>
          </a:p>
          <a:p>
            <a:endParaRPr lang="en-US" sz="1600" dirty="0"/>
          </a:p>
        </p:txBody>
      </p:sp>
      <p:sp>
        <p:nvSpPr>
          <p:cNvPr id="3" name="5-Point Star 2"/>
          <p:cNvSpPr/>
          <p:nvPr/>
        </p:nvSpPr>
        <p:spPr>
          <a:xfrm>
            <a:off x="3771900" y="3429000"/>
            <a:ext cx="571500" cy="7010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899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Drivers </a:t>
            </a:r>
            <a:endParaRPr lang="en-US" dirty="0"/>
          </a:p>
        </p:txBody>
      </p:sp>
      <p:pic>
        <p:nvPicPr>
          <p:cNvPr id="4" name="Content Placeholder 3"/>
          <p:cNvPicPr>
            <a:picLocks noGrp="1"/>
          </p:cNvPicPr>
          <p:nvPr>
            <p:ph idx="1"/>
          </p:nvPr>
        </p:nvPicPr>
        <p:blipFill rotWithShape="1">
          <a:blip r:embed="rId3"/>
          <a:srcRect l="52079" t="37667" r="6410" b="11870"/>
          <a:stretch/>
        </p:blipFill>
        <p:spPr bwMode="auto">
          <a:xfrm>
            <a:off x="1447800" y="1295400"/>
            <a:ext cx="769620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752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Definitions Cont.</a:t>
            </a:r>
          </a:p>
        </p:txBody>
      </p:sp>
      <p:sp>
        <p:nvSpPr>
          <p:cNvPr id="3" name="Content Placeholder 2"/>
          <p:cNvSpPr>
            <a:spLocks noGrp="1"/>
          </p:cNvSpPr>
          <p:nvPr>
            <p:ph idx="1"/>
          </p:nvPr>
        </p:nvSpPr>
        <p:spPr/>
        <p:txBody>
          <a:bodyPr/>
          <a:lstStyle/>
          <a:p>
            <a:r>
              <a:rPr lang="en-US" altLang="en-US" b="1" dirty="0">
                <a:ea typeface="ＭＳ Ｐゴシック" pitchFamily="57" charset="-128"/>
              </a:rPr>
              <a:t>Outcome</a:t>
            </a:r>
            <a:r>
              <a:rPr lang="en-US" altLang="en-US" dirty="0">
                <a:ea typeface="ＭＳ Ｐゴシック" pitchFamily="57" charset="-128"/>
              </a:rPr>
              <a:t>—The </a:t>
            </a:r>
            <a:r>
              <a:rPr lang="en-US" altLang="en-US" dirty="0" smtClean="0">
                <a:ea typeface="ＭＳ Ｐゴシック" pitchFamily="57" charset="-128"/>
              </a:rPr>
              <a:t>difference/impact </a:t>
            </a:r>
            <a:r>
              <a:rPr lang="en-US" altLang="en-US" dirty="0">
                <a:ea typeface="ＭＳ Ｐゴシック" pitchFamily="57" charset="-128"/>
              </a:rPr>
              <a:t>made by what you produced (result of the </a:t>
            </a:r>
            <a:r>
              <a:rPr lang="en-US" altLang="en-US" dirty="0" smtClean="0">
                <a:ea typeface="ＭＳ Ｐゴシック" pitchFamily="57" charset="-128"/>
              </a:rPr>
              <a:t>output)</a:t>
            </a:r>
          </a:p>
          <a:p>
            <a:pPr lvl="1"/>
            <a:r>
              <a:rPr lang="en-US" altLang="en-US" dirty="0" smtClean="0">
                <a:ea typeface="ＭＳ Ｐゴシック" pitchFamily="57" charset="-128"/>
              </a:rPr>
              <a:t>Everyone loved the training, so what?</a:t>
            </a:r>
          </a:p>
          <a:p>
            <a:pPr lvl="1"/>
            <a:r>
              <a:rPr lang="en-US" altLang="en-US" dirty="0" smtClean="0">
                <a:ea typeface="ＭＳ Ｐゴシック" pitchFamily="57" charset="-128"/>
              </a:rPr>
              <a:t>The class was full, so what?</a:t>
            </a:r>
          </a:p>
          <a:p>
            <a:pPr lvl="1"/>
            <a:r>
              <a:rPr lang="en-US" altLang="en-US" dirty="0" smtClean="0">
                <a:ea typeface="ＭＳ Ｐゴシック" pitchFamily="57" charset="-128"/>
              </a:rPr>
              <a:t>The instructor was outstanding, so what?</a:t>
            </a:r>
          </a:p>
          <a:p>
            <a:pPr lvl="1"/>
            <a:r>
              <a:rPr lang="en-US" altLang="en-US" dirty="0" smtClean="0">
                <a:ea typeface="ＭＳ Ｐゴシック" pitchFamily="57" charset="-128"/>
              </a:rPr>
              <a:t>Everyone learned something, so what?</a:t>
            </a:r>
            <a:endParaRPr lang="en-US" altLang="en-US" dirty="0">
              <a:ea typeface="ＭＳ Ｐゴシック" pitchFamily="57" charset="-128"/>
            </a:endParaRPr>
          </a:p>
          <a:p>
            <a:r>
              <a:rPr lang="en-US" altLang="en-US" b="1" dirty="0" smtClean="0">
                <a:ea typeface="ＭＳ Ｐゴシック" pitchFamily="57" charset="-128"/>
              </a:rPr>
              <a:t>Measurable</a:t>
            </a:r>
            <a:r>
              <a:rPr lang="en-US" altLang="en-US" dirty="0" smtClean="0">
                <a:ea typeface="ＭＳ Ｐゴシック" pitchFamily="57" charset="-128"/>
              </a:rPr>
              <a:t>—Specific</a:t>
            </a:r>
            <a:r>
              <a:rPr lang="en-US" altLang="en-US" dirty="0">
                <a:ea typeface="ＭＳ Ｐゴシック" pitchFamily="57" charset="-128"/>
              </a:rPr>
              <a:t>, observable, and quantifiable </a:t>
            </a:r>
            <a:r>
              <a:rPr lang="en-US" altLang="en-US" dirty="0" smtClean="0">
                <a:ea typeface="ＭＳ Ｐゴシック" pitchFamily="57" charset="-128"/>
              </a:rPr>
              <a:t>characteristics</a:t>
            </a:r>
          </a:p>
          <a:p>
            <a:pPr lvl="1"/>
            <a:r>
              <a:rPr lang="en-US" altLang="en-US" dirty="0" smtClean="0">
                <a:ea typeface="ＭＳ Ｐゴシック" pitchFamily="57" charset="-128"/>
              </a:rPr>
              <a:t>Timeliness</a:t>
            </a:r>
          </a:p>
          <a:p>
            <a:pPr lvl="1"/>
            <a:r>
              <a:rPr lang="en-US" altLang="en-US" dirty="0" smtClean="0">
                <a:ea typeface="ＭＳ Ｐゴシック" pitchFamily="57" charset="-128"/>
              </a:rPr>
              <a:t>Quality</a:t>
            </a:r>
          </a:p>
          <a:p>
            <a:pPr lvl="1"/>
            <a:r>
              <a:rPr lang="en-US" altLang="en-US" dirty="0" smtClean="0">
                <a:ea typeface="ＭＳ Ｐゴシック" pitchFamily="57" charset="-128"/>
              </a:rPr>
              <a:t>Quantity</a:t>
            </a:r>
          </a:p>
          <a:p>
            <a:pPr lvl="1"/>
            <a:r>
              <a:rPr lang="en-US" altLang="en-US" dirty="0" smtClean="0">
                <a:ea typeface="ＭＳ Ｐゴシック" pitchFamily="57" charset="-128"/>
              </a:rPr>
              <a:t>Cost-effectiveness</a:t>
            </a:r>
            <a:endParaRPr lang="en-US" altLang="en-US" dirty="0">
              <a:ea typeface="ＭＳ Ｐゴシック" pitchFamily="57" charset="-128"/>
            </a:endParaRPr>
          </a:p>
          <a:p>
            <a:endParaRPr lang="en-US" dirty="0"/>
          </a:p>
        </p:txBody>
      </p:sp>
    </p:spTree>
    <p:extLst>
      <p:ext uri="{BB962C8B-B14F-4D97-AF65-F5344CB8AC3E}">
        <p14:creationId xmlns:p14="http://schemas.microsoft.com/office/powerpoint/2010/main" val="2996236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3: </a:t>
            </a:r>
            <a:br>
              <a:rPr lang="en-US" b="1" dirty="0" smtClean="0"/>
            </a:br>
            <a:r>
              <a:rPr lang="en-US" b="1" dirty="0" smtClean="0"/>
              <a:t>Determine Critical Behaviors</a:t>
            </a:r>
            <a:endParaRPr lang="en-US" b="1" dirty="0"/>
          </a:p>
        </p:txBody>
      </p:sp>
      <p:sp>
        <p:nvSpPr>
          <p:cNvPr id="3" name="Content Placeholder 2"/>
          <p:cNvSpPr>
            <a:spLocks noGrp="1"/>
          </p:cNvSpPr>
          <p:nvPr>
            <p:ph idx="1"/>
          </p:nvPr>
        </p:nvSpPr>
        <p:spPr/>
        <p:txBody>
          <a:bodyPr/>
          <a:lstStyle/>
          <a:p>
            <a:pPr marL="0" indent="0">
              <a:buNone/>
            </a:pPr>
            <a:r>
              <a:rPr lang="en-US" dirty="0"/>
              <a:t>The degree with which critical behaviors are performed on the job determines the degree to which desired results are obtained. </a:t>
            </a:r>
          </a:p>
          <a:p>
            <a:pPr marL="0" indent="0">
              <a:buNone/>
            </a:pPr>
            <a:r>
              <a:rPr lang="en-US" b="1" dirty="0"/>
              <a:t>Purpose </a:t>
            </a:r>
            <a:endParaRPr lang="en-US" dirty="0"/>
          </a:p>
          <a:p>
            <a:pPr marL="0" indent="0">
              <a:buNone/>
            </a:pPr>
            <a:r>
              <a:rPr lang="en-US" dirty="0"/>
              <a:t>• Define clearly exactly what needs to be done in measurable, observable, quantifiable terms </a:t>
            </a:r>
          </a:p>
          <a:p>
            <a:pPr marL="0" indent="0">
              <a:buNone/>
            </a:pPr>
            <a:r>
              <a:rPr lang="en-US" dirty="0"/>
              <a:t>• Identify the few, critical behaviors that will have the greatest impact on the desired goal and agency mission </a:t>
            </a:r>
          </a:p>
          <a:p>
            <a:pPr marL="0" indent="0">
              <a:buNone/>
            </a:pPr>
            <a:endParaRPr lang="en-US" dirty="0"/>
          </a:p>
          <a:p>
            <a:endParaRPr lang="en-US" dirty="0"/>
          </a:p>
        </p:txBody>
      </p:sp>
    </p:spTree>
    <p:extLst>
      <p:ext uri="{BB962C8B-B14F-4D97-AF65-F5344CB8AC3E}">
        <p14:creationId xmlns:p14="http://schemas.microsoft.com/office/powerpoint/2010/main" val="4136689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3:  Identify Leading Indicators</a:t>
            </a:r>
            <a:endParaRPr lang="en-US" b="1" dirty="0"/>
          </a:p>
        </p:txBody>
      </p:sp>
      <p:sp>
        <p:nvSpPr>
          <p:cNvPr id="3" name="Content Placeholder 2"/>
          <p:cNvSpPr>
            <a:spLocks noGrp="1"/>
          </p:cNvSpPr>
          <p:nvPr>
            <p:ph idx="1"/>
          </p:nvPr>
        </p:nvSpPr>
        <p:spPr/>
        <p:txBody>
          <a:bodyPr/>
          <a:lstStyle/>
          <a:p>
            <a:pPr marL="0" indent="0">
              <a:buNone/>
            </a:pPr>
            <a:r>
              <a:rPr lang="en-US" b="1" dirty="0" smtClean="0"/>
              <a:t>Purpose </a:t>
            </a:r>
            <a:endParaRPr lang="en-US" dirty="0"/>
          </a:p>
          <a:p>
            <a:pPr marL="0" indent="0">
              <a:buNone/>
            </a:pPr>
            <a:r>
              <a:rPr lang="en-US" dirty="0"/>
              <a:t>• Provide early validation that the correct critical behaviors were selected </a:t>
            </a:r>
          </a:p>
          <a:p>
            <a:pPr marL="0" indent="0">
              <a:buNone/>
            </a:pPr>
            <a:r>
              <a:rPr lang="en-US" dirty="0"/>
              <a:t>• Inform and reassure stakeholders, training professionals and initiative participants that long term targeted results are on track for success </a:t>
            </a:r>
          </a:p>
        </p:txBody>
      </p:sp>
    </p:spTree>
    <p:extLst>
      <p:ext uri="{BB962C8B-B14F-4D97-AF65-F5344CB8AC3E}">
        <p14:creationId xmlns:p14="http://schemas.microsoft.com/office/powerpoint/2010/main" val="1063256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Level 3 Activity</a:t>
            </a:r>
            <a:br>
              <a:rPr lang="en-US" sz="2800" b="1" dirty="0"/>
            </a:br>
            <a:r>
              <a:rPr lang="en-US" sz="2800" b="1" dirty="0"/>
              <a:t>Identifying Critical Behaviors </a:t>
            </a:r>
            <a:r>
              <a:rPr lang="en-US" sz="2800" b="1" dirty="0" smtClean="0"/>
              <a:t>&amp; </a:t>
            </a:r>
            <a:r>
              <a:rPr lang="en-US" sz="2800" b="1" dirty="0"/>
              <a:t>Leading Indicators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121382"/>
              </p:ext>
            </p:extLst>
          </p:nvPr>
        </p:nvGraphicFramePr>
        <p:xfrm>
          <a:off x="1508759" y="1447800"/>
          <a:ext cx="7620001" cy="4585969"/>
        </p:xfrm>
        <a:graphic>
          <a:graphicData uri="http://schemas.openxmlformats.org/drawingml/2006/table">
            <a:tbl>
              <a:tblPr/>
              <a:tblGrid>
                <a:gridCol w="1364517"/>
                <a:gridCol w="1953345"/>
                <a:gridCol w="1499230"/>
                <a:gridCol w="1368863"/>
                <a:gridCol w="1434046"/>
              </a:tblGrid>
              <a:tr h="838200">
                <a:tc>
                  <a:txBody>
                    <a:bodyPr/>
                    <a:lstStyle/>
                    <a:p>
                      <a:pPr marL="0" marR="0" algn="ctr">
                        <a:spcBef>
                          <a:spcPts val="0"/>
                        </a:spcBef>
                        <a:spcAft>
                          <a:spcPts val="0"/>
                        </a:spcAft>
                      </a:pPr>
                      <a:r>
                        <a:rPr lang="en-ZA" sz="1800" b="1" dirty="0">
                          <a:effectLst/>
                          <a:latin typeface="Times New Roman"/>
                          <a:ea typeface="MS Mincho"/>
                        </a:rPr>
                        <a:t>  Input (Resources)</a:t>
                      </a:r>
                      <a:endParaRPr lang="en-US" sz="18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Activity (What you do)</a:t>
                      </a:r>
                      <a:endParaRPr lang="en-US" sz="18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Output (Level 1 &amp; 2)</a:t>
                      </a:r>
                      <a:endParaRPr lang="en-US" sz="18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solidFill>
                            <a:srgbClr val="FF0000"/>
                          </a:solidFill>
                          <a:effectLst/>
                          <a:latin typeface="Times New Roman"/>
                          <a:ea typeface="MS Mincho"/>
                        </a:rPr>
                        <a:t>Behaviors (Level 3)</a:t>
                      </a:r>
                      <a:endParaRPr lang="en-US" sz="1800" dirty="0">
                        <a:solidFill>
                          <a:srgbClr val="FF0000"/>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solidFill>
                            <a:schemeClr val="tx1"/>
                          </a:solidFill>
                          <a:effectLst/>
                          <a:latin typeface="Times New Roman"/>
                          <a:ea typeface="MS Mincho"/>
                        </a:rPr>
                        <a:t>Outcomes (Level 4)</a:t>
                      </a:r>
                      <a:endParaRPr lang="en-US" sz="1800" dirty="0">
                        <a:solidFill>
                          <a:schemeClr val="tx1"/>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r>
              <a:tr h="3747769">
                <a:tc>
                  <a:txBody>
                    <a:bodyPr/>
                    <a:lstStyle/>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6590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Activity: Identifying Critical Behaviors &amp; Leading Indicators</a:t>
            </a:r>
            <a:endParaRPr lang="en-US" sz="2800" b="1" dirty="0"/>
          </a:p>
        </p:txBody>
      </p:sp>
      <p:pic>
        <p:nvPicPr>
          <p:cNvPr id="4" name="Content Placeholder 3"/>
          <p:cNvPicPr>
            <a:picLocks noGrp="1"/>
          </p:cNvPicPr>
          <p:nvPr>
            <p:ph idx="1"/>
          </p:nvPr>
        </p:nvPicPr>
        <p:blipFill rotWithShape="1">
          <a:blip r:embed="rId2"/>
          <a:srcRect l="56483" t="13315" r="11201" b="6265"/>
          <a:stretch/>
        </p:blipFill>
        <p:spPr bwMode="auto">
          <a:xfrm>
            <a:off x="1600200" y="990600"/>
            <a:ext cx="7239000" cy="5867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4983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 Critical Behaviors and Leading Indicators</a:t>
            </a:r>
            <a:endParaRPr lang="en-US" b="1" dirty="0"/>
          </a:p>
        </p:txBody>
      </p:sp>
      <p:pic>
        <p:nvPicPr>
          <p:cNvPr id="4" name="Content Placeholder 3"/>
          <p:cNvPicPr>
            <a:picLocks noGrp="1"/>
          </p:cNvPicPr>
          <p:nvPr>
            <p:ph idx="1"/>
          </p:nvPr>
        </p:nvPicPr>
        <p:blipFill rotWithShape="1">
          <a:blip r:embed="rId2"/>
          <a:srcRect l="57343" t="17579" r="11771" b="42530"/>
          <a:stretch/>
        </p:blipFill>
        <p:spPr bwMode="auto">
          <a:xfrm>
            <a:off x="1524000" y="1371600"/>
            <a:ext cx="7619999"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1343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Collection Methods (pg. 31 &amp; 32)</a:t>
            </a:r>
            <a:endParaRPr lang="en-US" b="1" dirty="0"/>
          </a:p>
        </p:txBody>
      </p:sp>
      <p:pic>
        <p:nvPicPr>
          <p:cNvPr id="4" name="Content Placeholder 3"/>
          <p:cNvPicPr>
            <a:picLocks noGrp="1"/>
          </p:cNvPicPr>
          <p:nvPr>
            <p:ph idx="1"/>
          </p:nvPr>
        </p:nvPicPr>
        <p:blipFill rotWithShape="1">
          <a:blip r:embed="rId3"/>
          <a:srcRect l="52632" t="15976" r="6243" b="8938"/>
          <a:stretch/>
        </p:blipFill>
        <p:spPr bwMode="auto">
          <a:xfrm>
            <a:off x="1600200" y="1546082"/>
            <a:ext cx="7315200" cy="460403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010400" y="2057400"/>
            <a:ext cx="914400" cy="388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5017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Tip: Writing Good Evaluation Questions</a:t>
            </a:r>
            <a:endParaRPr lang="en-US" b="1" dirty="0"/>
          </a:p>
        </p:txBody>
      </p:sp>
      <p:sp>
        <p:nvSpPr>
          <p:cNvPr id="3" name="Content Placeholder 2"/>
          <p:cNvSpPr>
            <a:spLocks noGrp="1"/>
          </p:cNvSpPr>
          <p:nvPr>
            <p:ph idx="1"/>
          </p:nvPr>
        </p:nvSpPr>
        <p:spPr/>
        <p:txBody>
          <a:bodyPr/>
          <a:lstStyle/>
          <a:p>
            <a:r>
              <a:rPr lang="en-US" dirty="0"/>
              <a:t>Belief</a:t>
            </a:r>
          </a:p>
          <a:p>
            <a:r>
              <a:rPr lang="en-US" dirty="0" smtClean="0"/>
              <a:t>Behavior</a:t>
            </a:r>
          </a:p>
          <a:p>
            <a:r>
              <a:rPr lang="en-US" dirty="0" smtClean="0"/>
              <a:t>Evaluation</a:t>
            </a:r>
            <a:endParaRPr lang="en-US" dirty="0"/>
          </a:p>
        </p:txBody>
      </p:sp>
    </p:spTree>
    <p:extLst>
      <p:ext uri="{BB962C8B-B14F-4D97-AF65-F5344CB8AC3E}">
        <p14:creationId xmlns:p14="http://schemas.microsoft.com/office/powerpoint/2010/main" val="2558533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t>Action Planning Activity</a:t>
            </a:r>
          </a:p>
        </p:txBody>
      </p:sp>
      <p:sp>
        <p:nvSpPr>
          <p:cNvPr id="54275" name="Content Placeholder 2"/>
          <p:cNvSpPr>
            <a:spLocks noGrp="1"/>
          </p:cNvSpPr>
          <p:nvPr>
            <p:ph idx="1"/>
          </p:nvPr>
        </p:nvSpPr>
        <p:spPr/>
        <p:txBody>
          <a:bodyPr/>
          <a:lstStyle/>
          <a:p>
            <a:r>
              <a:rPr lang="en-US" dirty="0" smtClean="0"/>
              <a:t>Now that you’ve created measurable Level 3 and Level 4 outcomes and measurements how will you proceed to effectively evaluate your program at these levels?</a:t>
            </a:r>
          </a:p>
          <a:p>
            <a:pPr lvl="1"/>
            <a:r>
              <a:rPr lang="en-US" dirty="0" smtClean="0"/>
              <a:t>Stakeholder support</a:t>
            </a:r>
          </a:p>
          <a:p>
            <a:pPr lvl="1"/>
            <a:r>
              <a:rPr lang="en-US" dirty="0" smtClean="0"/>
              <a:t>Get involved in the process</a:t>
            </a:r>
          </a:p>
          <a:p>
            <a:pPr lvl="1"/>
            <a:r>
              <a:rPr lang="en-US" dirty="0" smtClean="0"/>
              <a:t>Create relevant questions</a:t>
            </a:r>
          </a:p>
          <a:p>
            <a:pPr lvl="1"/>
            <a:r>
              <a:rPr lang="en-US" dirty="0" smtClean="0"/>
              <a:t>Ensure drivers are in place</a:t>
            </a:r>
          </a:p>
          <a:p>
            <a:r>
              <a:rPr lang="en-US" dirty="0" smtClean="0"/>
              <a:t>Individual action planning</a:t>
            </a:r>
          </a:p>
        </p:txBody>
      </p:sp>
      <p:pic>
        <p:nvPicPr>
          <p:cNvPr id="54276" name="Picture 4" descr="C:\Users\cndunguru\AppData\Local\Microsoft\Windows\Temporary Internet Files\Content.IE5\L9V10NU9\MC9000564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429000"/>
            <a:ext cx="2271713"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299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OPM Contacts</a:t>
            </a:r>
            <a:endParaRPr lang="en-US" dirty="0"/>
          </a:p>
        </p:txBody>
      </p:sp>
      <p:sp>
        <p:nvSpPr>
          <p:cNvPr id="3" name="Content Placeholder 2"/>
          <p:cNvSpPr>
            <a:spLocks noGrp="1"/>
          </p:cNvSpPr>
          <p:nvPr>
            <p:ph idx="1"/>
          </p:nvPr>
        </p:nvSpPr>
        <p:spPr/>
        <p:txBody>
          <a:bodyPr/>
          <a:lstStyle/>
          <a:p>
            <a:r>
              <a:rPr lang="en-US" dirty="0" smtClean="0"/>
              <a:t>Cheryl Ndunguru (</a:t>
            </a:r>
            <a:r>
              <a:rPr lang="en-US" dirty="0" smtClean="0">
                <a:hlinkClick r:id="rId2"/>
              </a:rPr>
              <a:t>Cheryl.Ndunguru@opm.gov</a:t>
            </a:r>
            <a:r>
              <a:rPr lang="en-US" dirty="0" smtClean="0"/>
              <a:t>)</a:t>
            </a:r>
          </a:p>
          <a:p>
            <a:r>
              <a:rPr lang="en-US" dirty="0" smtClean="0"/>
              <a:t>Yadira Guerrero (</a:t>
            </a:r>
            <a:r>
              <a:rPr lang="en-US" dirty="0" smtClean="0">
                <a:hlinkClick r:id="rId3"/>
              </a:rPr>
              <a:t>Yadira.Guerrero@opm.gov</a:t>
            </a:r>
            <a:r>
              <a:rPr lang="en-US" dirty="0" smtClean="0"/>
              <a:t>)</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237502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Evaluation in Government</a:t>
            </a:r>
          </a:p>
        </p:txBody>
      </p:sp>
      <p:sp>
        <p:nvSpPr>
          <p:cNvPr id="3" name="Content Placeholder 2"/>
          <p:cNvSpPr>
            <a:spLocks noGrp="1"/>
          </p:cNvSpPr>
          <p:nvPr>
            <p:ph idx="1"/>
          </p:nvPr>
        </p:nvSpPr>
        <p:spPr>
          <a:xfrm>
            <a:off x="1524000" y="1219200"/>
            <a:ext cx="7315200" cy="4953000"/>
          </a:xfrm>
        </p:spPr>
        <p:txBody>
          <a:bodyPr/>
          <a:lstStyle/>
          <a:p>
            <a:r>
              <a:rPr lang="en-US" b="1" dirty="0" smtClean="0"/>
              <a:t>Executive Branch </a:t>
            </a:r>
          </a:p>
          <a:p>
            <a:pPr lvl="1"/>
            <a:r>
              <a:rPr lang="en-US" dirty="0" smtClean="0"/>
              <a:t>Office of Management and Budget </a:t>
            </a:r>
          </a:p>
          <a:p>
            <a:pPr lvl="1"/>
            <a:r>
              <a:rPr lang="en-US" dirty="0" smtClean="0"/>
              <a:t>Operating Agencies</a:t>
            </a:r>
          </a:p>
          <a:p>
            <a:pPr lvl="2"/>
            <a:r>
              <a:rPr lang="en-US" dirty="0" smtClean="0"/>
              <a:t>OPM</a:t>
            </a:r>
          </a:p>
          <a:p>
            <a:pPr lvl="2"/>
            <a:r>
              <a:rPr lang="en-US" dirty="0" smtClean="0"/>
              <a:t>MSPB</a:t>
            </a:r>
          </a:p>
          <a:p>
            <a:r>
              <a:rPr lang="en-US" b="1" dirty="0" smtClean="0"/>
              <a:t>Legislative Branch</a:t>
            </a:r>
          </a:p>
          <a:p>
            <a:pPr lvl="1"/>
            <a:r>
              <a:rPr lang="en-US" dirty="0" smtClean="0"/>
              <a:t>Congress</a:t>
            </a:r>
          </a:p>
          <a:p>
            <a:pPr lvl="2"/>
            <a:r>
              <a:rPr lang="en-US" dirty="0" smtClean="0"/>
              <a:t>GAO</a:t>
            </a:r>
          </a:p>
          <a:p>
            <a:pPr lvl="2"/>
            <a:r>
              <a:rPr lang="en-US" dirty="0" smtClean="0"/>
              <a:t>CBO</a:t>
            </a:r>
          </a:p>
          <a:p>
            <a:r>
              <a:rPr lang="en-US" b="1" dirty="0" smtClean="0"/>
              <a:t>Civil Society</a:t>
            </a:r>
          </a:p>
          <a:p>
            <a:pPr lvl="1"/>
            <a:r>
              <a:rPr lang="en-US" dirty="0" smtClean="0"/>
              <a:t>Advocacy and Funding for Government Oversight</a:t>
            </a:r>
          </a:p>
          <a:p>
            <a:pPr lvl="1"/>
            <a:r>
              <a:rPr lang="en-US" dirty="0" smtClean="0"/>
              <a:t>Private Sector Researchers and Evaluators</a:t>
            </a:r>
            <a:endParaRPr lang="en-US" dirty="0"/>
          </a:p>
        </p:txBody>
      </p:sp>
    </p:spTree>
    <p:extLst>
      <p:ext uri="{BB962C8B-B14F-4D97-AF65-F5344CB8AC3E}">
        <p14:creationId xmlns:p14="http://schemas.microsoft.com/office/powerpoint/2010/main" val="1575546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b="1" dirty="0"/>
              <a:t>Evaluation Guidance and Tools</a:t>
            </a:r>
          </a:p>
        </p:txBody>
      </p:sp>
      <p:sp>
        <p:nvSpPr>
          <p:cNvPr id="3" name="Content Placeholder 2"/>
          <p:cNvSpPr>
            <a:spLocks noGrp="1"/>
          </p:cNvSpPr>
          <p:nvPr>
            <p:ph idx="1"/>
          </p:nvPr>
        </p:nvSpPr>
        <p:spPr/>
        <p:txBody>
          <a:bodyPr/>
          <a:lstStyle/>
          <a:p>
            <a:r>
              <a:rPr lang="en-US" dirty="0" smtClean="0"/>
              <a:t>Government Performance Results Act (GPRA)</a:t>
            </a:r>
          </a:p>
          <a:p>
            <a:r>
              <a:rPr lang="en-US" dirty="0" smtClean="0"/>
              <a:t>Government </a:t>
            </a:r>
            <a:r>
              <a:rPr lang="en-US" dirty="0"/>
              <a:t>Performance </a:t>
            </a:r>
            <a:r>
              <a:rPr lang="en-US" dirty="0" smtClean="0"/>
              <a:t>Results Modernization </a:t>
            </a:r>
            <a:r>
              <a:rPr lang="en-US" dirty="0"/>
              <a:t>Act (</a:t>
            </a:r>
            <a:r>
              <a:rPr lang="en-US" dirty="0" smtClean="0"/>
              <a:t>GPRA-MA)</a:t>
            </a:r>
          </a:p>
          <a:p>
            <a:r>
              <a:rPr lang="en-US" dirty="0" smtClean="0"/>
              <a:t>Program Assessment Rating Tool (PART)</a:t>
            </a:r>
          </a:p>
          <a:p>
            <a:r>
              <a:rPr lang="en-US" dirty="0" smtClean="0"/>
              <a:t>Performance Improvement Council</a:t>
            </a:r>
          </a:p>
          <a:p>
            <a:r>
              <a:rPr lang="en-US" dirty="0" smtClean="0">
                <a:hlinkClick r:id="rId3"/>
              </a:rPr>
              <a:t>www.Performance.gov</a:t>
            </a:r>
            <a:r>
              <a:rPr lang="en-US" dirty="0" smtClean="0"/>
              <a:t>  </a:t>
            </a:r>
          </a:p>
          <a:p>
            <a:endParaRPr lang="en-US" dirty="0"/>
          </a:p>
        </p:txBody>
      </p:sp>
    </p:spTree>
    <p:extLst>
      <p:ext uri="{BB962C8B-B14F-4D97-AF65-F5344CB8AC3E}">
        <p14:creationId xmlns:p14="http://schemas.microsoft.com/office/powerpoint/2010/main" val="243772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
            </a:r>
            <a:br>
              <a:rPr lang="en-US" sz="4000" b="1" dirty="0" smtClean="0"/>
            </a:br>
            <a:r>
              <a:rPr lang="en-US" sz="4000" b="1" dirty="0" smtClean="0"/>
              <a:t>5 </a:t>
            </a:r>
            <a:r>
              <a:rPr lang="en-US" sz="4000" b="1" dirty="0"/>
              <a:t>CFR 410.201(d)(4) </a:t>
            </a:r>
            <a:r>
              <a:rPr lang="en-US" dirty="0"/>
              <a:t/>
            </a:r>
            <a:br>
              <a:rPr lang="en-US" dirty="0"/>
            </a:br>
            <a:endParaRPr lang="en-US" dirty="0"/>
          </a:p>
        </p:txBody>
      </p:sp>
      <p:sp>
        <p:nvSpPr>
          <p:cNvPr id="4" name="Content Placeholder 3"/>
          <p:cNvSpPr>
            <a:spLocks noGrp="1"/>
          </p:cNvSpPr>
          <p:nvPr>
            <p:ph idx="1"/>
          </p:nvPr>
        </p:nvSpPr>
        <p:spPr/>
        <p:txBody>
          <a:bodyPr/>
          <a:lstStyle/>
          <a:p>
            <a:pPr marL="0" indent="0" algn="ctr">
              <a:buNone/>
            </a:pPr>
            <a:r>
              <a:rPr lang="en-US" dirty="0" smtClean="0"/>
              <a:t>Heads of agencies are required to</a:t>
            </a:r>
          </a:p>
          <a:p>
            <a:pPr marL="0" indent="0">
              <a:buNone/>
            </a:pPr>
            <a:r>
              <a:rPr lang="en-US" dirty="0" smtClean="0">
                <a:solidFill>
                  <a:srgbClr val="FF0000"/>
                </a:solidFill>
              </a:rPr>
              <a:t>…assess periodically, but not less often than annually, the overall agency </a:t>
            </a:r>
            <a:r>
              <a:rPr lang="en-US" b="1" dirty="0" smtClean="0">
                <a:solidFill>
                  <a:srgbClr val="FF0000"/>
                </a:solidFill>
              </a:rPr>
              <a:t>talent management program</a:t>
            </a:r>
            <a:r>
              <a:rPr lang="en-US" dirty="0" smtClean="0">
                <a:solidFill>
                  <a:srgbClr val="FF0000"/>
                </a:solidFill>
              </a:rPr>
              <a:t> to identify training needs within the agency…</a:t>
            </a:r>
            <a:endParaRPr lang="en-US" dirty="0">
              <a:solidFill>
                <a:srgbClr val="FF0000"/>
              </a:solidFill>
            </a:endParaRPr>
          </a:p>
        </p:txBody>
      </p:sp>
    </p:spTree>
    <p:extLst>
      <p:ext uri="{BB962C8B-B14F-4D97-AF65-F5344CB8AC3E}">
        <p14:creationId xmlns:p14="http://schemas.microsoft.com/office/powerpoint/2010/main" val="27612112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eda55ed5-e216-406d-bbf7-1f0468b5e3a3"/>
  <p:tag name="AUDIO_ID" val="1465"/>
  <p:tag name="ELAPSEDTIME" val="35.9"/>
  <p:tag name="TIMELINE" val="22.8/24.7/26.8/29.4/31.7/34.2"/>
  <p:tag name="ANNOTATION_COUNT" val="0"/>
  <p:tag name="ARTICULATE_SLIDE_PAUSE" val="1"/>
  <p:tag name="ARTICULATE_NAV_LEVEL" val="1"/>
  <p:tag name="ARTICULATE_PLAYLIST_ID" val="-1"/>
  <p:tag name="ARTICULATE_LOCK_SLIDE" val="0"/>
  <p:tag name="ARTICULATE_SLIDE_NAV" val="8"/>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23162</TotalTime>
  <Words>3913</Words>
  <Application>Microsoft Office PowerPoint</Application>
  <PresentationFormat>On-screen Show (4:3)</PresentationFormat>
  <Paragraphs>473</Paragraphs>
  <Slides>68</Slides>
  <Notes>45</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OPM Workshop Evaluating Leadership Development Programs: Easing into Levels 3 &amp; 4</vt:lpstr>
      <vt:lpstr>Workshop Purpose and Objectives</vt:lpstr>
      <vt:lpstr>Introduction to Evaluation </vt:lpstr>
      <vt:lpstr>Definitions</vt:lpstr>
      <vt:lpstr>Definitions cont.</vt:lpstr>
      <vt:lpstr>Definitions Cont.</vt:lpstr>
      <vt:lpstr>Evaluation in Government</vt:lpstr>
      <vt:lpstr> Evaluation Guidance and Tools</vt:lpstr>
      <vt:lpstr> 5 CFR 410.201(d)(4)  </vt:lpstr>
      <vt:lpstr>Human Capital Framework (HCF)</vt:lpstr>
      <vt:lpstr>Feedback Loop</vt:lpstr>
      <vt:lpstr>GAO: Federal Training Investments (2012)</vt:lpstr>
      <vt:lpstr>Reactive vs. Strategic: Where are You?</vt:lpstr>
      <vt:lpstr>Program Evaluation vs. Training Evaluation</vt:lpstr>
      <vt:lpstr>Program Evaluation</vt:lpstr>
      <vt:lpstr>SES Candidate Development Program</vt:lpstr>
      <vt:lpstr>Program Evaluation Questions</vt:lpstr>
      <vt:lpstr>Training Evaluation</vt:lpstr>
      <vt:lpstr>SES Candidate Development Program</vt:lpstr>
      <vt:lpstr>What is a Logic Model?</vt:lpstr>
      <vt:lpstr>What is a Logic Model?</vt:lpstr>
      <vt:lpstr>5 USC 4101—Definition of Training</vt:lpstr>
      <vt:lpstr> Levels of Evaluation</vt:lpstr>
      <vt:lpstr>Level 1— Did they like it?</vt:lpstr>
      <vt:lpstr>Importance of Level 1</vt:lpstr>
      <vt:lpstr>Level 2 — Did they learn it?</vt:lpstr>
      <vt:lpstr>Importance of Level 2</vt:lpstr>
      <vt:lpstr>True or False?</vt:lpstr>
      <vt:lpstr>False</vt:lpstr>
      <vt:lpstr>Levels 3 and 4</vt:lpstr>
      <vt:lpstr>Training Effectiveness</vt:lpstr>
      <vt:lpstr>Level 4 Overview: Kirkpatrick Business Partnership Model</vt:lpstr>
      <vt:lpstr> National Museums Agency (NMA) Leadership Development Program </vt:lpstr>
      <vt:lpstr>NMA Strategic Goals</vt:lpstr>
      <vt:lpstr>Situation</vt:lpstr>
      <vt:lpstr>Level 4 — Did it matter?</vt:lpstr>
      <vt:lpstr>NMA: Level 4 Business Need</vt:lpstr>
      <vt:lpstr>Level 4: Pitfalls to Avoid</vt:lpstr>
      <vt:lpstr>Level 4: How to Avoid the Pitfalls</vt:lpstr>
      <vt:lpstr>Get Involved: ADDIE Model</vt:lpstr>
      <vt:lpstr>What is ADDIE?</vt:lpstr>
      <vt:lpstr>Get Involved: Effective Learning Interventions for Developing ECQs</vt:lpstr>
      <vt:lpstr>OPM Leadership Development Matrix</vt:lpstr>
      <vt:lpstr>Example: Leading Change</vt:lpstr>
      <vt:lpstr>Obtain Leadership Support: Get Stakeholders Involved in the Training</vt:lpstr>
      <vt:lpstr>Stakeholder Engagement</vt:lpstr>
      <vt:lpstr>Activity: Stakeholder Map</vt:lpstr>
      <vt:lpstr>Activities: Training Effectiveness</vt:lpstr>
      <vt:lpstr>NMA Results and Measures</vt:lpstr>
      <vt:lpstr>Level 4 Activity: Identify the Program Outcomes and Measures</vt:lpstr>
      <vt:lpstr>Sample Succession Planning Results</vt:lpstr>
      <vt:lpstr>Data Collection Methods (pg. 31 &amp; 32)</vt:lpstr>
      <vt:lpstr>NMA Data Collection Methods</vt:lpstr>
      <vt:lpstr>Sample Level 4 Method</vt:lpstr>
      <vt:lpstr>Level 3 Overview— Did they use it?</vt:lpstr>
      <vt:lpstr>The Fun Theory</vt:lpstr>
      <vt:lpstr>Training Transfer</vt:lpstr>
      <vt:lpstr>PowerPoint Presentation</vt:lpstr>
      <vt:lpstr>Required Drivers </vt:lpstr>
      <vt:lpstr>Level 3:  Determine Critical Behaviors</vt:lpstr>
      <vt:lpstr>Level 3:  Identify Leading Indicators</vt:lpstr>
      <vt:lpstr>Level 3 Activity Identifying Critical Behaviors &amp; Leading Indicators</vt:lpstr>
      <vt:lpstr>Activity: Identifying Critical Behaviors &amp; Leading Indicators</vt:lpstr>
      <vt:lpstr>NMA: Critical Behaviors and Leading Indicators</vt:lpstr>
      <vt:lpstr>Data Collection Methods (pg. 31 &amp; 32)</vt:lpstr>
      <vt:lpstr>Quick Tip: Writing Good Evaluation Questions</vt:lpstr>
      <vt:lpstr>Action Planning Activity</vt:lpstr>
      <vt:lpstr>OPM Contacts</vt:lpstr>
    </vt:vector>
  </TitlesOfParts>
  <Company>Office of Personnel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AGENDA</dc:title>
  <dc:creator>SNBudd</dc:creator>
  <cp:lastModifiedBy>Ndunguru, Cheryl</cp:lastModifiedBy>
  <cp:revision>620</cp:revision>
  <cp:lastPrinted>2014-07-10T12:47:39Z</cp:lastPrinted>
  <dcterms:created xsi:type="dcterms:W3CDTF">2009-08-12T15:50:11Z</dcterms:created>
  <dcterms:modified xsi:type="dcterms:W3CDTF">2014-09-23T13:06:55Z</dcterms:modified>
</cp:coreProperties>
</file>